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1" r:id="rId5"/>
    <p:sldId id="273" r:id="rId6"/>
    <p:sldId id="274" r:id="rId7"/>
    <p:sldId id="279" r:id="rId8"/>
    <p:sldId id="271" r:id="rId9"/>
    <p:sldId id="277" r:id="rId10"/>
    <p:sldId id="278" r:id="rId11"/>
    <p:sldId id="280"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8F742E-8EB3-14B5-831E-7A5F5E96B038}" v="335" dt="2023-05-10T18:46:18.096"/>
    <p1510:client id="{0AA9230D-B86F-6059-96DB-B0D9C3662F8B}" v="104" dt="2023-06-16T17:26:11.675"/>
    <p1510:client id="{0EF7F9ED-A5D0-74B3-7F15-F6AF90A028C0}" v="50" dt="2023-07-20T21:05:47.847"/>
    <p1510:client id="{22487FA2-1E2A-4BF2-B309-AFA54712C6B3}" v="663" dt="2022-09-15T20:08:31.391"/>
    <p1510:client id="{22F5B2F5-8B78-5457-DD45-2409930649BB}" v="15" dt="2022-09-15T21:16:41.632"/>
    <p1510:client id="{236EE08E-372D-983D-4D67-5582802B5F61}" v="291" dt="2023-03-16T14:38:05.660"/>
    <p1510:client id="{3A3959C3-06FB-6981-BB3D-F817811CE16A}" v="40" dt="2023-05-09T17:27:38.993"/>
    <p1510:client id="{3ED59B01-AEDB-77F7-9D40-61BEF5C55A28}" v="41" dt="2023-01-19T22:29:27.312"/>
    <p1510:client id="{4644AA6B-4729-6156-97CD-7A40BB68C78A}" v="318" dt="2023-11-16T22:27:01.655"/>
    <p1510:client id="{649D6044-959E-934A-2496-6BF303A8E64E}" v="33" dt="2022-11-17T22:28:53.361"/>
    <p1510:client id="{6945D4B8-F02B-A3AE-75C8-245C96D0C537}" v="223" dt="2023-07-19T15:56:22.508"/>
    <p1510:client id="{6BA531CE-C60D-67B6-0994-9253C9DABFD1}" v="334" dt="2023-09-20T18:26:31.480"/>
    <p1510:client id="{836DBC4A-5B2D-6424-6FD6-6BF829D00563}" v="122" dt="2023-07-17T20:46:13.533"/>
    <p1510:client id="{95976566-C696-8814-C0D7-F325402203E2}" v="28" dt="2023-03-16T21:19:34.631"/>
    <p1510:client id="{A105BC4F-F897-62ED-337F-0EBB4FED9B39}" v="71" dt="2023-07-20T15:25:13.762"/>
    <p1510:client id="{B9B78CA1-27C4-54EF-2E57-39FA9DAB72E9}" v="7" dt="2023-07-18T16:07:08.854"/>
    <p1510:client id="{BADE1787-2935-F332-520A-CFC0EA9736AB}" v="344" dt="2023-01-19T21:14:45.305"/>
    <p1510:client id="{EEF73C6F-D774-71B4-78D0-CF7E5A425269}" v="10" dt="2023-06-13T17:21:48.005"/>
    <p1510:client id="{F110E99B-D10A-27D8-0119-643BD873157A}" v="135" dt="2023-09-18T18:44:41.616"/>
    <p1510:client id="{F174D0C3-5F5F-E98A-4105-E91AD5D5FEF4}" v="70" dt="2023-11-16T15:59:53.701"/>
    <p1510:client id="{F26B9EF4-D793-ADE8-E8C5-A341E2D41BEB}" v="204" dt="2023-09-21T20:13:31.568"/>
    <p1510:client id="{F95D3EEF-6F86-0067-C433-E87869A0B33B}" v="33" dt="2023-05-09T17:58:00.755"/>
    <p1510:client id="{F9E5093B-6809-AF35-E72D-0743B0304376}" v="3" dt="2023-09-22T20:24:54.052"/>
    <p1510:client id="{FD4BA689-902C-E96D-D410-244A03E9D909}" v="512" dt="2022-11-17T21:42:55.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ison Sanders" userId="S::director@familypromiseathens.org::6d43fcbd-d577-42b6-9903-7f4e2ac32074" providerId="AD" clId="Web-{3ED59B01-AEDB-77F7-9D40-61BEF5C55A28}"/>
    <pc:docChg chg="modSld">
      <pc:chgData name="Madison Sanders" userId="S::director@familypromiseathens.org::6d43fcbd-d577-42b6-9903-7f4e2ac32074" providerId="AD" clId="Web-{3ED59B01-AEDB-77F7-9D40-61BEF5C55A28}" dt="2023-01-19T22:29:27.312" v="40" actId="14100"/>
      <pc:docMkLst>
        <pc:docMk/>
      </pc:docMkLst>
      <pc:sldChg chg="modSp">
        <pc:chgData name="Madison Sanders" userId="S::director@familypromiseathens.org::6d43fcbd-d577-42b6-9903-7f4e2ac32074" providerId="AD" clId="Web-{3ED59B01-AEDB-77F7-9D40-61BEF5C55A28}" dt="2023-01-19T22:29:27.312" v="40" actId="14100"/>
        <pc:sldMkLst>
          <pc:docMk/>
          <pc:sldMk cId="2671797295" sldId="257"/>
        </pc:sldMkLst>
        <pc:spChg chg="mod">
          <ac:chgData name="Madison Sanders" userId="S::director@familypromiseathens.org::6d43fcbd-d577-42b6-9903-7f4e2ac32074" providerId="AD" clId="Web-{3ED59B01-AEDB-77F7-9D40-61BEF5C55A28}" dt="2023-01-19T22:29:15.436" v="35" actId="20577"/>
          <ac:spMkLst>
            <pc:docMk/>
            <pc:sldMk cId="2671797295" sldId="257"/>
            <ac:spMk id="3" creationId="{AC116C4A-2A0C-2807-DD18-41C0A33540D2}"/>
          </ac:spMkLst>
        </pc:spChg>
        <pc:picChg chg="mod">
          <ac:chgData name="Madison Sanders" userId="S::director@familypromiseathens.org::6d43fcbd-d577-42b6-9903-7f4e2ac32074" providerId="AD" clId="Web-{3ED59B01-AEDB-77F7-9D40-61BEF5C55A28}" dt="2023-01-19T22:29:22.655" v="38" actId="14100"/>
          <ac:picMkLst>
            <pc:docMk/>
            <pc:sldMk cId="2671797295" sldId="257"/>
            <ac:picMk id="4" creationId="{B207D917-97F1-388C-B603-685F9E1C39B5}"/>
          </ac:picMkLst>
        </pc:picChg>
        <pc:picChg chg="mod">
          <ac:chgData name="Madison Sanders" userId="S::director@familypromiseathens.org::6d43fcbd-d577-42b6-9903-7f4e2ac32074" providerId="AD" clId="Web-{3ED59B01-AEDB-77F7-9D40-61BEF5C55A28}" dt="2023-01-19T22:29:27.312" v="40" actId="14100"/>
          <ac:picMkLst>
            <pc:docMk/>
            <pc:sldMk cId="2671797295" sldId="257"/>
            <ac:picMk id="6" creationId="{4D81E145-BA9D-A51F-5798-D0CFFF8C9227}"/>
          </ac:picMkLst>
        </pc:picChg>
      </pc:sldChg>
    </pc:docChg>
  </pc:docChgLst>
  <pc:docChgLst>
    <pc:chgData name="Madison Sanders" userId="S::director@familypromiseathens.org::6d43fcbd-d577-42b6-9903-7f4e2ac32074" providerId="AD" clId="Web-{649D6044-959E-934A-2496-6BF303A8E64E}"/>
    <pc:docChg chg="modSld">
      <pc:chgData name="Madison Sanders" userId="S::director@familypromiseathens.org::6d43fcbd-d577-42b6-9903-7f4e2ac32074" providerId="AD" clId="Web-{649D6044-959E-934A-2496-6BF303A8E64E}" dt="2022-11-17T22:28:52.986" v="31" actId="20577"/>
      <pc:docMkLst>
        <pc:docMk/>
      </pc:docMkLst>
      <pc:sldChg chg="modSp">
        <pc:chgData name="Madison Sanders" userId="S::director@familypromiseathens.org::6d43fcbd-d577-42b6-9903-7f4e2ac32074" providerId="AD" clId="Web-{649D6044-959E-934A-2496-6BF303A8E64E}" dt="2022-11-17T22:28:52.986" v="31" actId="20577"/>
        <pc:sldMkLst>
          <pc:docMk/>
          <pc:sldMk cId="1500977824" sldId="261"/>
        </pc:sldMkLst>
        <pc:spChg chg="mod">
          <ac:chgData name="Madison Sanders" userId="S::director@familypromiseathens.org::6d43fcbd-d577-42b6-9903-7f4e2ac32074" providerId="AD" clId="Web-{649D6044-959E-934A-2496-6BF303A8E64E}" dt="2022-11-17T22:28:52.986" v="31" actId="20577"/>
          <ac:spMkLst>
            <pc:docMk/>
            <pc:sldMk cId="1500977824" sldId="261"/>
            <ac:spMk id="3" creationId="{AC116C4A-2A0C-2807-DD18-41C0A33540D2}"/>
          </ac:spMkLst>
        </pc:spChg>
      </pc:sldChg>
    </pc:docChg>
  </pc:docChgLst>
  <pc:docChgLst>
    <pc:chgData name="Madison Sanders" userId="S::director@familypromiseathens.org::6d43fcbd-d577-42b6-9903-7f4e2ac32074" providerId="AD" clId="Web-{95976566-C696-8814-C0D7-F325402203E2}"/>
    <pc:docChg chg="modSld sldOrd">
      <pc:chgData name="Madison Sanders" userId="S::director@familypromiseathens.org::6d43fcbd-d577-42b6-9903-7f4e2ac32074" providerId="AD" clId="Web-{95976566-C696-8814-C0D7-F325402203E2}" dt="2023-03-16T21:19:34.631" v="26"/>
      <pc:docMkLst>
        <pc:docMk/>
      </pc:docMkLst>
      <pc:sldChg chg="modSp">
        <pc:chgData name="Madison Sanders" userId="S::director@familypromiseathens.org::6d43fcbd-d577-42b6-9903-7f4e2ac32074" providerId="AD" clId="Web-{95976566-C696-8814-C0D7-F325402203E2}" dt="2023-03-16T21:19:18.177" v="25" actId="20577"/>
        <pc:sldMkLst>
          <pc:docMk/>
          <pc:sldMk cId="2671797295" sldId="257"/>
        </pc:sldMkLst>
        <pc:spChg chg="mod">
          <ac:chgData name="Madison Sanders" userId="S::director@familypromiseathens.org::6d43fcbd-d577-42b6-9903-7f4e2ac32074" providerId="AD" clId="Web-{95976566-C696-8814-C0D7-F325402203E2}" dt="2023-03-16T21:19:18.177" v="25" actId="20577"/>
          <ac:spMkLst>
            <pc:docMk/>
            <pc:sldMk cId="2671797295" sldId="257"/>
            <ac:spMk id="3" creationId="{AC116C4A-2A0C-2807-DD18-41C0A33540D2}"/>
          </ac:spMkLst>
        </pc:spChg>
      </pc:sldChg>
      <pc:sldChg chg="ord">
        <pc:chgData name="Madison Sanders" userId="S::director@familypromiseathens.org::6d43fcbd-d577-42b6-9903-7f4e2ac32074" providerId="AD" clId="Web-{95976566-C696-8814-C0D7-F325402203E2}" dt="2023-03-16T21:19:34.631" v="26"/>
        <pc:sldMkLst>
          <pc:docMk/>
          <pc:sldMk cId="1039525554" sldId="264"/>
        </pc:sldMkLst>
      </pc:sldChg>
    </pc:docChg>
  </pc:docChgLst>
  <pc:docChgLst>
    <pc:chgData name="Madison Sanders" userId="S::director@familypromiseathens.org::6d43fcbd-d577-42b6-9903-7f4e2ac32074" providerId="AD" clId="Web-{018F742E-8EB3-14B5-831E-7A5F5E96B038}"/>
    <pc:docChg chg="delSld modSld">
      <pc:chgData name="Madison Sanders" userId="S::director@familypromiseathens.org::6d43fcbd-d577-42b6-9903-7f4e2ac32074" providerId="AD" clId="Web-{018F742E-8EB3-14B5-831E-7A5F5E96B038}" dt="2023-05-10T18:46:18.096" v="279"/>
      <pc:docMkLst>
        <pc:docMk/>
      </pc:docMkLst>
      <pc:sldChg chg="modSp">
        <pc:chgData name="Madison Sanders" userId="S::director@familypromiseathens.org::6d43fcbd-d577-42b6-9903-7f4e2ac32074" providerId="AD" clId="Web-{018F742E-8EB3-14B5-831E-7A5F5E96B038}" dt="2023-05-10T18:43:23.027" v="179" actId="14100"/>
        <pc:sldMkLst>
          <pc:docMk/>
          <pc:sldMk cId="2671797295" sldId="257"/>
        </pc:sldMkLst>
        <pc:spChg chg="mod">
          <ac:chgData name="Madison Sanders" userId="S::director@familypromiseathens.org::6d43fcbd-d577-42b6-9903-7f4e2ac32074" providerId="AD" clId="Web-{018F742E-8EB3-14B5-831E-7A5F5E96B038}" dt="2023-05-10T18:43:20.324" v="178" actId="20577"/>
          <ac:spMkLst>
            <pc:docMk/>
            <pc:sldMk cId="2671797295" sldId="257"/>
            <ac:spMk id="3" creationId="{AC116C4A-2A0C-2807-DD18-41C0A33540D2}"/>
          </ac:spMkLst>
        </pc:spChg>
        <pc:picChg chg="mod">
          <ac:chgData name="Madison Sanders" userId="S::director@familypromiseathens.org::6d43fcbd-d577-42b6-9903-7f4e2ac32074" providerId="AD" clId="Web-{018F742E-8EB3-14B5-831E-7A5F5E96B038}" dt="2023-05-10T18:43:23.027" v="179" actId="14100"/>
          <ac:picMkLst>
            <pc:docMk/>
            <pc:sldMk cId="2671797295" sldId="257"/>
            <ac:picMk id="5" creationId="{5C02DCAE-5111-6CA5-2877-D0FF5D88D26B}"/>
          </ac:picMkLst>
        </pc:picChg>
      </pc:sldChg>
      <pc:sldChg chg="modSp">
        <pc:chgData name="Madison Sanders" userId="S::director@familypromiseathens.org::6d43fcbd-d577-42b6-9903-7f4e2ac32074" providerId="AD" clId="Web-{018F742E-8EB3-14B5-831E-7A5F5E96B038}" dt="2023-05-10T18:44:02.700" v="192" actId="20577"/>
        <pc:sldMkLst>
          <pc:docMk/>
          <pc:sldMk cId="581039417" sldId="262"/>
        </pc:sldMkLst>
        <pc:spChg chg="mod">
          <ac:chgData name="Madison Sanders" userId="S::director@familypromiseathens.org::6d43fcbd-d577-42b6-9903-7f4e2ac32074" providerId="AD" clId="Web-{018F742E-8EB3-14B5-831E-7A5F5E96B038}" dt="2023-05-10T18:44:02.700" v="192" actId="20577"/>
          <ac:spMkLst>
            <pc:docMk/>
            <pc:sldMk cId="581039417" sldId="262"/>
            <ac:spMk id="3" creationId="{E796264D-69DB-FAB2-DA75-AAFF70F62D2D}"/>
          </ac:spMkLst>
        </pc:spChg>
      </pc:sldChg>
      <pc:sldChg chg="modSp">
        <pc:chgData name="Madison Sanders" userId="S::director@familypromiseathens.org::6d43fcbd-d577-42b6-9903-7f4e2ac32074" providerId="AD" clId="Web-{018F742E-8EB3-14B5-831E-7A5F5E96B038}" dt="2023-05-10T18:45:38.438" v="278" actId="14100"/>
        <pc:sldMkLst>
          <pc:docMk/>
          <pc:sldMk cId="2483984690" sldId="265"/>
        </pc:sldMkLst>
        <pc:spChg chg="mod">
          <ac:chgData name="Madison Sanders" userId="S::director@familypromiseathens.org::6d43fcbd-d577-42b6-9903-7f4e2ac32074" providerId="AD" clId="Web-{018F742E-8EB3-14B5-831E-7A5F5E96B038}" dt="2023-05-10T18:45:38.438" v="278" actId="14100"/>
          <ac:spMkLst>
            <pc:docMk/>
            <pc:sldMk cId="2483984690" sldId="265"/>
            <ac:spMk id="3" creationId="{AC116C4A-2A0C-2807-DD18-41C0A33540D2}"/>
          </ac:spMkLst>
        </pc:spChg>
      </pc:sldChg>
      <pc:sldChg chg="del">
        <pc:chgData name="Madison Sanders" userId="S::director@familypromiseathens.org::6d43fcbd-d577-42b6-9903-7f4e2ac32074" providerId="AD" clId="Web-{018F742E-8EB3-14B5-831E-7A5F5E96B038}" dt="2023-05-10T18:46:18.096" v="279"/>
        <pc:sldMkLst>
          <pc:docMk/>
          <pc:sldMk cId="81136999" sldId="266"/>
        </pc:sldMkLst>
      </pc:sldChg>
      <pc:sldChg chg="addSp modSp">
        <pc:chgData name="Madison Sanders" userId="S::director@familypromiseathens.org::6d43fcbd-d577-42b6-9903-7f4e2ac32074" providerId="AD" clId="Web-{018F742E-8EB3-14B5-831E-7A5F5E96B038}" dt="2023-05-10T18:45:20.406" v="277" actId="20577"/>
        <pc:sldMkLst>
          <pc:docMk/>
          <pc:sldMk cId="169155565" sldId="267"/>
        </pc:sldMkLst>
        <pc:spChg chg="add mod">
          <ac:chgData name="Madison Sanders" userId="S::director@familypromiseathens.org::6d43fcbd-d577-42b6-9903-7f4e2ac32074" providerId="AD" clId="Web-{018F742E-8EB3-14B5-831E-7A5F5E96B038}" dt="2023-05-10T18:45:20.406" v="277" actId="20577"/>
          <ac:spMkLst>
            <pc:docMk/>
            <pc:sldMk cId="169155565" sldId="267"/>
            <ac:spMk id="2" creationId="{F50F4C81-C67B-19F9-2E9F-FFCCE577FC84}"/>
          </ac:spMkLst>
        </pc:spChg>
        <pc:picChg chg="mod">
          <ac:chgData name="Madison Sanders" userId="S::director@familypromiseathens.org::6d43fcbd-d577-42b6-9903-7f4e2ac32074" providerId="AD" clId="Web-{018F742E-8EB3-14B5-831E-7A5F5E96B038}" dt="2023-05-10T18:44:07.638" v="193" actId="1076"/>
          <ac:picMkLst>
            <pc:docMk/>
            <pc:sldMk cId="169155565" sldId="267"/>
            <ac:picMk id="9" creationId="{A3E66462-CB98-2C20-F7AA-21A2E8D2634D}"/>
          </ac:picMkLst>
        </pc:picChg>
      </pc:sldChg>
    </pc:docChg>
  </pc:docChgLst>
  <pc:docChgLst>
    <pc:chgData name="Madison Sanders" userId="S::director@familypromiseathens.org::6d43fcbd-d577-42b6-9903-7f4e2ac32074" providerId="AD" clId="Web-{6945D4B8-F02B-A3AE-75C8-245C96D0C537}"/>
    <pc:docChg chg="addSld delSld modSld sldOrd">
      <pc:chgData name="Madison Sanders" userId="S::director@familypromiseathens.org::6d43fcbd-d577-42b6-9903-7f4e2ac32074" providerId="AD" clId="Web-{6945D4B8-F02B-A3AE-75C8-245C96D0C537}" dt="2023-07-19T15:56:22.508" v="215"/>
      <pc:docMkLst>
        <pc:docMk/>
      </pc:docMkLst>
      <pc:sldChg chg="modSp">
        <pc:chgData name="Madison Sanders" userId="S::director@familypromiseathens.org::6d43fcbd-d577-42b6-9903-7f4e2ac32074" providerId="AD" clId="Web-{6945D4B8-F02B-A3AE-75C8-245C96D0C537}" dt="2023-07-19T13:41:15.718" v="149" actId="20577"/>
        <pc:sldMkLst>
          <pc:docMk/>
          <pc:sldMk cId="2671797295" sldId="257"/>
        </pc:sldMkLst>
        <pc:spChg chg="mod">
          <ac:chgData name="Madison Sanders" userId="S::director@familypromiseathens.org::6d43fcbd-d577-42b6-9903-7f4e2ac32074" providerId="AD" clId="Web-{6945D4B8-F02B-A3AE-75C8-245C96D0C537}" dt="2023-07-19T13:41:15.718" v="149" actId="20577"/>
          <ac:spMkLst>
            <pc:docMk/>
            <pc:sldMk cId="2671797295" sldId="257"/>
            <ac:spMk id="3" creationId="{AC116C4A-2A0C-2807-DD18-41C0A33540D2}"/>
          </ac:spMkLst>
        </pc:spChg>
      </pc:sldChg>
      <pc:sldChg chg="modSp">
        <pc:chgData name="Madison Sanders" userId="S::director@familypromiseathens.org::6d43fcbd-d577-42b6-9903-7f4e2ac32074" providerId="AD" clId="Web-{6945D4B8-F02B-A3AE-75C8-245C96D0C537}" dt="2023-07-19T13:09:53.881" v="39" actId="20577"/>
        <pc:sldMkLst>
          <pc:docMk/>
          <pc:sldMk cId="2483984690" sldId="265"/>
        </pc:sldMkLst>
        <pc:spChg chg="mod">
          <ac:chgData name="Madison Sanders" userId="S::director@familypromiseathens.org::6d43fcbd-d577-42b6-9903-7f4e2ac32074" providerId="AD" clId="Web-{6945D4B8-F02B-A3AE-75C8-245C96D0C537}" dt="2023-07-19T13:09:53.881" v="39" actId="20577"/>
          <ac:spMkLst>
            <pc:docMk/>
            <pc:sldMk cId="2483984690" sldId="265"/>
            <ac:spMk id="3" creationId="{AC116C4A-2A0C-2807-DD18-41C0A33540D2}"/>
          </ac:spMkLst>
        </pc:spChg>
      </pc:sldChg>
      <pc:sldChg chg="modSp ord">
        <pc:chgData name="Madison Sanders" userId="S::director@familypromiseathens.org::6d43fcbd-d577-42b6-9903-7f4e2ac32074" providerId="AD" clId="Web-{6945D4B8-F02B-A3AE-75C8-245C96D0C537}" dt="2023-07-19T13:37:29.071" v="109"/>
        <pc:sldMkLst>
          <pc:docMk/>
          <pc:sldMk cId="4237225456" sldId="266"/>
        </pc:sldMkLst>
        <pc:spChg chg="mod">
          <ac:chgData name="Madison Sanders" userId="S::director@familypromiseathens.org::6d43fcbd-d577-42b6-9903-7f4e2ac32074" providerId="AD" clId="Web-{6945D4B8-F02B-A3AE-75C8-245C96D0C537}" dt="2023-07-19T13:30:00.636" v="86" actId="20577"/>
          <ac:spMkLst>
            <pc:docMk/>
            <pc:sldMk cId="4237225456" sldId="266"/>
            <ac:spMk id="2" creationId="{DB32A2C4-823A-50A0-1E8D-86846CA63CBF}"/>
          </ac:spMkLst>
        </pc:spChg>
        <pc:spChg chg="mod">
          <ac:chgData name="Madison Sanders" userId="S::director@familypromiseathens.org::6d43fcbd-d577-42b6-9903-7f4e2ac32074" providerId="AD" clId="Web-{6945D4B8-F02B-A3AE-75C8-245C96D0C537}" dt="2023-07-19T13:37:25.323" v="108" actId="20577"/>
          <ac:spMkLst>
            <pc:docMk/>
            <pc:sldMk cId="4237225456" sldId="266"/>
            <ac:spMk id="3" creationId="{AC116C4A-2A0C-2807-DD18-41C0A33540D2}"/>
          </ac:spMkLst>
        </pc:spChg>
      </pc:sldChg>
      <pc:sldChg chg="del ord">
        <pc:chgData name="Madison Sanders" userId="S::director@familypromiseathens.org::6d43fcbd-d577-42b6-9903-7f4e2ac32074" providerId="AD" clId="Web-{6945D4B8-F02B-A3AE-75C8-245C96D0C537}" dt="2023-07-19T13:29:23.822" v="72"/>
        <pc:sldMkLst>
          <pc:docMk/>
          <pc:sldMk cId="263458453" sldId="267"/>
        </pc:sldMkLst>
      </pc:sldChg>
      <pc:sldChg chg="modSp">
        <pc:chgData name="Madison Sanders" userId="S::director@familypromiseathens.org::6d43fcbd-d577-42b6-9903-7f4e2ac32074" providerId="AD" clId="Web-{6945D4B8-F02B-A3AE-75C8-245C96D0C537}" dt="2023-07-19T13:23:17.702" v="53" actId="20577"/>
        <pc:sldMkLst>
          <pc:docMk/>
          <pc:sldMk cId="1141668122" sldId="268"/>
        </pc:sldMkLst>
        <pc:spChg chg="mod">
          <ac:chgData name="Madison Sanders" userId="S::director@familypromiseathens.org::6d43fcbd-d577-42b6-9903-7f4e2ac32074" providerId="AD" clId="Web-{6945D4B8-F02B-A3AE-75C8-245C96D0C537}" dt="2023-07-19T13:23:17.702" v="53" actId="20577"/>
          <ac:spMkLst>
            <pc:docMk/>
            <pc:sldMk cId="1141668122" sldId="268"/>
            <ac:spMk id="3" creationId="{AC116C4A-2A0C-2807-DD18-41C0A33540D2}"/>
          </ac:spMkLst>
        </pc:spChg>
      </pc:sldChg>
      <pc:sldChg chg="modSp add ord replId">
        <pc:chgData name="Madison Sanders" userId="S::director@familypromiseathens.org::6d43fcbd-d577-42b6-9903-7f4e2ac32074" providerId="AD" clId="Web-{6945D4B8-F02B-A3AE-75C8-245C96D0C537}" dt="2023-07-19T13:40:42.139" v="132"/>
        <pc:sldMkLst>
          <pc:docMk/>
          <pc:sldMk cId="3231120020" sldId="269"/>
        </pc:sldMkLst>
        <pc:spChg chg="mod">
          <ac:chgData name="Madison Sanders" userId="S::director@familypromiseathens.org::6d43fcbd-d577-42b6-9903-7f4e2ac32074" providerId="AD" clId="Web-{6945D4B8-F02B-A3AE-75C8-245C96D0C537}" dt="2023-07-19T13:28:48.446" v="65" actId="20577"/>
          <ac:spMkLst>
            <pc:docMk/>
            <pc:sldMk cId="3231120020" sldId="269"/>
            <ac:spMk id="2" creationId="{DB32A2C4-823A-50A0-1E8D-86846CA63CBF}"/>
          </ac:spMkLst>
        </pc:spChg>
        <pc:spChg chg="mod">
          <ac:chgData name="Madison Sanders" userId="S::director@familypromiseathens.org::6d43fcbd-d577-42b6-9903-7f4e2ac32074" providerId="AD" clId="Web-{6945D4B8-F02B-A3AE-75C8-245C96D0C537}" dt="2023-07-19T13:39:22.324" v="131" actId="20577"/>
          <ac:spMkLst>
            <pc:docMk/>
            <pc:sldMk cId="3231120020" sldId="269"/>
            <ac:spMk id="3" creationId="{AC116C4A-2A0C-2807-DD18-41C0A33540D2}"/>
          </ac:spMkLst>
        </pc:spChg>
      </pc:sldChg>
      <pc:sldChg chg="new del">
        <pc:chgData name="Madison Sanders" userId="S::director@familypromiseathens.org::6d43fcbd-d577-42b6-9903-7f4e2ac32074" providerId="AD" clId="Web-{6945D4B8-F02B-A3AE-75C8-245C96D0C537}" dt="2023-07-19T15:56:22.508" v="215"/>
        <pc:sldMkLst>
          <pc:docMk/>
          <pc:sldMk cId="1305165956" sldId="270"/>
        </pc:sldMkLst>
      </pc:sldChg>
      <pc:sldChg chg="modSp add replId">
        <pc:chgData name="Madison Sanders" userId="S::director@familypromiseathens.org::6d43fcbd-d577-42b6-9903-7f4e2ac32074" providerId="AD" clId="Web-{6945D4B8-F02B-A3AE-75C8-245C96D0C537}" dt="2023-07-19T15:56:21.554" v="214" actId="20577"/>
        <pc:sldMkLst>
          <pc:docMk/>
          <pc:sldMk cId="113233593" sldId="271"/>
        </pc:sldMkLst>
        <pc:spChg chg="mod">
          <ac:chgData name="Madison Sanders" userId="S::director@familypromiseathens.org::6d43fcbd-d577-42b6-9903-7f4e2ac32074" providerId="AD" clId="Web-{6945D4B8-F02B-A3AE-75C8-245C96D0C537}" dt="2023-07-19T15:56:04.851" v="203" actId="20577"/>
          <ac:spMkLst>
            <pc:docMk/>
            <pc:sldMk cId="113233593" sldId="271"/>
            <ac:spMk id="2" creationId="{DB32A2C4-823A-50A0-1E8D-86846CA63CBF}"/>
          </ac:spMkLst>
        </pc:spChg>
        <pc:spChg chg="mod">
          <ac:chgData name="Madison Sanders" userId="S::director@familypromiseathens.org::6d43fcbd-d577-42b6-9903-7f4e2ac32074" providerId="AD" clId="Web-{6945D4B8-F02B-A3AE-75C8-245C96D0C537}" dt="2023-07-19T15:56:21.554" v="214" actId="20577"/>
          <ac:spMkLst>
            <pc:docMk/>
            <pc:sldMk cId="113233593" sldId="271"/>
            <ac:spMk id="3" creationId="{AC116C4A-2A0C-2807-DD18-41C0A33540D2}"/>
          </ac:spMkLst>
        </pc:spChg>
      </pc:sldChg>
    </pc:docChg>
  </pc:docChgLst>
  <pc:docChgLst>
    <pc:chgData name="Madison Sanders" userId="S::director@familypromiseathens.org::6d43fcbd-d577-42b6-9903-7f4e2ac32074" providerId="AD" clId="Web-{236EE08E-372D-983D-4D67-5582802B5F61}"/>
    <pc:docChg chg="modSld">
      <pc:chgData name="Madison Sanders" userId="S::director@familypromiseathens.org::6d43fcbd-d577-42b6-9903-7f4e2ac32074" providerId="AD" clId="Web-{236EE08E-372D-983D-4D67-5582802B5F61}" dt="2023-03-16T14:38:05.347" v="282" actId="20577"/>
      <pc:docMkLst>
        <pc:docMk/>
      </pc:docMkLst>
      <pc:sldChg chg="delSp modSp">
        <pc:chgData name="Madison Sanders" userId="S::director@familypromiseathens.org::6d43fcbd-d577-42b6-9903-7f4e2ac32074" providerId="AD" clId="Web-{236EE08E-372D-983D-4D67-5582802B5F61}" dt="2023-03-16T14:36:29.392" v="254" actId="20577"/>
        <pc:sldMkLst>
          <pc:docMk/>
          <pc:sldMk cId="2671797295" sldId="257"/>
        </pc:sldMkLst>
        <pc:spChg chg="mod">
          <ac:chgData name="Madison Sanders" userId="S::director@familypromiseathens.org::6d43fcbd-d577-42b6-9903-7f4e2ac32074" providerId="AD" clId="Web-{236EE08E-372D-983D-4D67-5582802B5F61}" dt="2023-03-16T14:36:29.392" v="254" actId="20577"/>
          <ac:spMkLst>
            <pc:docMk/>
            <pc:sldMk cId="2671797295" sldId="257"/>
            <ac:spMk id="3" creationId="{AC116C4A-2A0C-2807-DD18-41C0A33540D2}"/>
          </ac:spMkLst>
        </pc:spChg>
        <pc:picChg chg="del">
          <ac:chgData name="Madison Sanders" userId="S::director@familypromiseathens.org::6d43fcbd-d577-42b6-9903-7f4e2ac32074" providerId="AD" clId="Web-{236EE08E-372D-983D-4D67-5582802B5F61}" dt="2023-03-16T14:23:36.982" v="190"/>
          <ac:picMkLst>
            <pc:docMk/>
            <pc:sldMk cId="2671797295" sldId="257"/>
            <ac:picMk id="4" creationId="{B207D917-97F1-388C-B603-685F9E1C39B5}"/>
          </ac:picMkLst>
        </pc:picChg>
        <pc:picChg chg="del">
          <ac:chgData name="Madison Sanders" userId="S::director@familypromiseathens.org::6d43fcbd-d577-42b6-9903-7f4e2ac32074" providerId="AD" clId="Web-{236EE08E-372D-983D-4D67-5582802B5F61}" dt="2023-03-16T14:23:36.342" v="189"/>
          <ac:picMkLst>
            <pc:docMk/>
            <pc:sldMk cId="2671797295" sldId="257"/>
            <ac:picMk id="6" creationId="{4D81E145-BA9D-A51F-5798-D0CFFF8C9227}"/>
          </ac:picMkLst>
        </pc:picChg>
      </pc:sldChg>
      <pc:sldChg chg="modSp">
        <pc:chgData name="Madison Sanders" userId="S::director@familypromiseathens.org::6d43fcbd-d577-42b6-9903-7f4e2ac32074" providerId="AD" clId="Web-{236EE08E-372D-983D-4D67-5582802B5F61}" dt="2023-03-16T14:38:05.347" v="282" actId="20577"/>
        <pc:sldMkLst>
          <pc:docMk/>
          <pc:sldMk cId="581039417" sldId="262"/>
        </pc:sldMkLst>
        <pc:spChg chg="mod">
          <ac:chgData name="Madison Sanders" userId="S::director@familypromiseathens.org::6d43fcbd-d577-42b6-9903-7f4e2ac32074" providerId="AD" clId="Web-{236EE08E-372D-983D-4D67-5582802B5F61}" dt="2023-03-16T14:19:40.289" v="93" actId="20577"/>
          <ac:spMkLst>
            <pc:docMk/>
            <pc:sldMk cId="581039417" sldId="262"/>
            <ac:spMk id="2" creationId="{825A6732-FC65-77D0-BC60-55140891094C}"/>
          </ac:spMkLst>
        </pc:spChg>
        <pc:spChg chg="mod">
          <ac:chgData name="Madison Sanders" userId="S::director@familypromiseathens.org::6d43fcbd-d577-42b6-9903-7f4e2ac32074" providerId="AD" clId="Web-{236EE08E-372D-983D-4D67-5582802B5F61}" dt="2023-03-16T14:38:05.347" v="282" actId="20577"/>
          <ac:spMkLst>
            <pc:docMk/>
            <pc:sldMk cId="581039417" sldId="262"/>
            <ac:spMk id="3" creationId="{E796264D-69DB-FAB2-DA75-AAFF70F62D2D}"/>
          </ac:spMkLst>
        </pc:spChg>
      </pc:sldChg>
      <pc:sldChg chg="modSp">
        <pc:chgData name="Madison Sanders" userId="S::director@familypromiseathens.org::6d43fcbd-d577-42b6-9903-7f4e2ac32074" providerId="AD" clId="Web-{236EE08E-372D-983D-4D67-5582802B5F61}" dt="2023-03-16T14:19:30.976" v="87" actId="20577"/>
        <pc:sldMkLst>
          <pc:docMk/>
          <pc:sldMk cId="1039525554" sldId="264"/>
        </pc:sldMkLst>
        <pc:spChg chg="mod">
          <ac:chgData name="Madison Sanders" userId="S::director@familypromiseathens.org::6d43fcbd-d577-42b6-9903-7f4e2ac32074" providerId="AD" clId="Web-{236EE08E-372D-983D-4D67-5582802B5F61}" dt="2023-03-16T14:19:30.976" v="87" actId="20577"/>
          <ac:spMkLst>
            <pc:docMk/>
            <pc:sldMk cId="1039525554" sldId="264"/>
            <ac:spMk id="3" creationId="{E796264D-69DB-FAB2-DA75-AAFF70F62D2D}"/>
          </ac:spMkLst>
        </pc:spChg>
      </pc:sldChg>
      <pc:sldChg chg="modSp">
        <pc:chgData name="Madison Sanders" userId="S::director@familypromiseathens.org::6d43fcbd-d577-42b6-9903-7f4e2ac32074" providerId="AD" clId="Web-{236EE08E-372D-983D-4D67-5582802B5F61}" dt="2023-03-16T14:37:32.706" v="257" actId="20577"/>
        <pc:sldMkLst>
          <pc:docMk/>
          <pc:sldMk cId="2483984690" sldId="265"/>
        </pc:sldMkLst>
        <pc:spChg chg="mod">
          <ac:chgData name="Madison Sanders" userId="S::director@familypromiseathens.org::6d43fcbd-d577-42b6-9903-7f4e2ac32074" providerId="AD" clId="Web-{236EE08E-372D-983D-4D67-5582802B5F61}" dt="2023-03-16T14:37:32.706" v="257" actId="20577"/>
          <ac:spMkLst>
            <pc:docMk/>
            <pc:sldMk cId="2483984690" sldId="265"/>
            <ac:spMk id="3" creationId="{AC116C4A-2A0C-2807-DD18-41C0A33540D2}"/>
          </ac:spMkLst>
        </pc:spChg>
      </pc:sldChg>
    </pc:docChg>
  </pc:docChgLst>
  <pc:docChgLst>
    <pc:chgData name="Madison Sanders" userId="S::director@familypromiseofathens.onmicrosoft.com::6d43fcbd-d577-42b6-9903-7f4e2ac32074" providerId="AD" clId="Web-{22F5B2F5-8B78-5457-DD45-2409930649BB}"/>
    <pc:docChg chg="modSld sldOrd">
      <pc:chgData name="Madison Sanders" userId="S::director@familypromiseofathens.onmicrosoft.com::6d43fcbd-d577-42b6-9903-7f4e2ac32074" providerId="AD" clId="Web-{22F5B2F5-8B78-5457-DD45-2409930649BB}" dt="2022-09-15T21:16:41.632" v="14" actId="20577"/>
      <pc:docMkLst>
        <pc:docMk/>
      </pc:docMkLst>
      <pc:sldChg chg="modSp">
        <pc:chgData name="Madison Sanders" userId="S::director@familypromiseofathens.onmicrosoft.com::6d43fcbd-d577-42b6-9903-7f4e2ac32074" providerId="AD" clId="Web-{22F5B2F5-8B78-5457-DD45-2409930649BB}" dt="2022-09-15T21:16:41.632" v="14" actId="20577"/>
        <pc:sldMkLst>
          <pc:docMk/>
          <pc:sldMk cId="3296446502" sldId="259"/>
        </pc:sldMkLst>
        <pc:spChg chg="mod">
          <ac:chgData name="Madison Sanders" userId="S::director@familypromiseofathens.onmicrosoft.com::6d43fcbd-d577-42b6-9903-7f4e2ac32074" providerId="AD" clId="Web-{22F5B2F5-8B78-5457-DD45-2409930649BB}" dt="2022-09-15T21:16:41.632" v="14" actId="20577"/>
          <ac:spMkLst>
            <pc:docMk/>
            <pc:sldMk cId="3296446502" sldId="259"/>
            <ac:spMk id="3" creationId="{AC116C4A-2A0C-2807-DD18-41C0A33540D2}"/>
          </ac:spMkLst>
        </pc:spChg>
      </pc:sldChg>
      <pc:sldChg chg="ord">
        <pc:chgData name="Madison Sanders" userId="S::director@familypromiseofathens.onmicrosoft.com::6d43fcbd-d577-42b6-9903-7f4e2ac32074" providerId="AD" clId="Web-{22F5B2F5-8B78-5457-DD45-2409930649BB}" dt="2022-09-15T21:14:04.143" v="1"/>
        <pc:sldMkLst>
          <pc:docMk/>
          <pc:sldMk cId="2131927560" sldId="260"/>
        </pc:sldMkLst>
      </pc:sldChg>
      <pc:sldChg chg="ord">
        <pc:chgData name="Madison Sanders" userId="S::director@familypromiseofathens.onmicrosoft.com::6d43fcbd-d577-42b6-9903-7f4e2ac32074" providerId="AD" clId="Web-{22F5B2F5-8B78-5457-DD45-2409930649BB}" dt="2022-09-15T21:13:58.955" v="0"/>
        <pc:sldMkLst>
          <pc:docMk/>
          <pc:sldMk cId="581039417" sldId="262"/>
        </pc:sldMkLst>
      </pc:sldChg>
    </pc:docChg>
  </pc:docChgLst>
  <pc:docChgLst>
    <pc:chgData name="Madison Sanders" userId="S::director@familypromiseathens.org::6d43fcbd-d577-42b6-9903-7f4e2ac32074" providerId="AD" clId="Web-{0EF7F9ED-A5D0-74B3-7F15-F6AF90A028C0}"/>
    <pc:docChg chg="delSld modSld">
      <pc:chgData name="Madison Sanders" userId="S::director@familypromiseathens.org::6d43fcbd-d577-42b6-9903-7f4e2ac32074" providerId="AD" clId="Web-{0EF7F9ED-A5D0-74B3-7F15-F6AF90A028C0}" dt="2023-07-20T21:05:47.847" v="48" actId="20577"/>
      <pc:docMkLst>
        <pc:docMk/>
      </pc:docMkLst>
      <pc:sldChg chg="del">
        <pc:chgData name="Madison Sanders" userId="S::director@familypromiseathens.org::6d43fcbd-d577-42b6-9903-7f4e2ac32074" providerId="AD" clId="Web-{0EF7F9ED-A5D0-74B3-7F15-F6AF90A028C0}" dt="2023-07-20T20:59:40.258" v="0"/>
        <pc:sldMkLst>
          <pc:docMk/>
          <pc:sldMk cId="4237225456" sldId="266"/>
        </pc:sldMkLst>
      </pc:sldChg>
      <pc:sldChg chg="modSp">
        <pc:chgData name="Madison Sanders" userId="S::director@familypromiseathens.org::6d43fcbd-d577-42b6-9903-7f4e2ac32074" providerId="AD" clId="Web-{0EF7F9ED-A5D0-74B3-7F15-F6AF90A028C0}" dt="2023-07-20T21:00:20.509" v="12" actId="20577"/>
        <pc:sldMkLst>
          <pc:docMk/>
          <pc:sldMk cId="1141668122" sldId="268"/>
        </pc:sldMkLst>
        <pc:spChg chg="mod">
          <ac:chgData name="Madison Sanders" userId="S::director@familypromiseathens.org::6d43fcbd-d577-42b6-9903-7f4e2ac32074" providerId="AD" clId="Web-{0EF7F9ED-A5D0-74B3-7F15-F6AF90A028C0}" dt="2023-07-20T21:00:20.509" v="12" actId="20577"/>
          <ac:spMkLst>
            <pc:docMk/>
            <pc:sldMk cId="1141668122" sldId="268"/>
            <ac:spMk id="3" creationId="{AC116C4A-2A0C-2807-DD18-41C0A33540D2}"/>
          </ac:spMkLst>
        </pc:spChg>
      </pc:sldChg>
      <pc:sldChg chg="modSp">
        <pc:chgData name="Madison Sanders" userId="S::director@familypromiseathens.org::6d43fcbd-d577-42b6-9903-7f4e2ac32074" providerId="AD" clId="Web-{0EF7F9ED-A5D0-74B3-7F15-F6AF90A028C0}" dt="2023-07-20T21:05:47.847" v="48" actId="20577"/>
        <pc:sldMkLst>
          <pc:docMk/>
          <pc:sldMk cId="3231120020" sldId="269"/>
        </pc:sldMkLst>
        <pc:spChg chg="mod">
          <ac:chgData name="Madison Sanders" userId="S::director@familypromiseathens.org::6d43fcbd-d577-42b6-9903-7f4e2ac32074" providerId="AD" clId="Web-{0EF7F9ED-A5D0-74B3-7F15-F6AF90A028C0}" dt="2023-07-20T21:05:39.518" v="42" actId="20577"/>
          <ac:spMkLst>
            <pc:docMk/>
            <pc:sldMk cId="3231120020" sldId="269"/>
            <ac:spMk id="2" creationId="{DB32A2C4-823A-50A0-1E8D-86846CA63CBF}"/>
          </ac:spMkLst>
        </pc:spChg>
        <pc:spChg chg="mod">
          <ac:chgData name="Madison Sanders" userId="S::director@familypromiseathens.org::6d43fcbd-d577-42b6-9903-7f4e2ac32074" providerId="AD" clId="Web-{0EF7F9ED-A5D0-74B3-7F15-F6AF90A028C0}" dt="2023-07-20T21:05:47.847" v="48" actId="20577"/>
          <ac:spMkLst>
            <pc:docMk/>
            <pc:sldMk cId="3231120020" sldId="269"/>
            <ac:spMk id="3" creationId="{AC116C4A-2A0C-2807-DD18-41C0A33540D2}"/>
          </ac:spMkLst>
        </pc:spChg>
      </pc:sldChg>
    </pc:docChg>
  </pc:docChgLst>
  <pc:docChgLst>
    <pc:chgData name="Madison Sanders" userId="S::director@familypromiseathens.org::6d43fcbd-d577-42b6-9903-7f4e2ac32074" providerId="AD" clId="Web-{EEF73C6F-D774-71B4-78D0-CF7E5A425269}"/>
    <pc:docChg chg="delSld modSld">
      <pc:chgData name="Madison Sanders" userId="S::director@familypromiseathens.org::6d43fcbd-d577-42b6-9903-7f4e2ac32074" providerId="AD" clId="Web-{EEF73C6F-D774-71B4-78D0-CF7E5A425269}" dt="2023-06-13T17:21:48.005" v="8" actId="20577"/>
      <pc:docMkLst>
        <pc:docMk/>
      </pc:docMkLst>
      <pc:sldChg chg="modSp">
        <pc:chgData name="Madison Sanders" userId="S::director@familypromiseathens.org::6d43fcbd-d577-42b6-9903-7f4e2ac32074" providerId="AD" clId="Web-{EEF73C6F-D774-71B4-78D0-CF7E5A425269}" dt="2023-06-13T17:21:33.582" v="0" actId="20577"/>
        <pc:sldMkLst>
          <pc:docMk/>
          <pc:sldMk cId="2671797295" sldId="257"/>
        </pc:sldMkLst>
        <pc:spChg chg="mod">
          <ac:chgData name="Madison Sanders" userId="S::director@familypromiseathens.org::6d43fcbd-d577-42b6-9903-7f4e2ac32074" providerId="AD" clId="Web-{EEF73C6F-D774-71B4-78D0-CF7E5A425269}" dt="2023-06-13T17:21:33.582" v="0" actId="20577"/>
          <ac:spMkLst>
            <pc:docMk/>
            <pc:sldMk cId="2671797295" sldId="257"/>
            <ac:spMk id="3" creationId="{AC116C4A-2A0C-2807-DD18-41C0A33540D2}"/>
          </ac:spMkLst>
        </pc:spChg>
      </pc:sldChg>
      <pc:sldChg chg="modSp">
        <pc:chgData name="Madison Sanders" userId="S::director@familypromiseathens.org::6d43fcbd-d577-42b6-9903-7f4e2ac32074" providerId="AD" clId="Web-{EEF73C6F-D774-71B4-78D0-CF7E5A425269}" dt="2023-06-13T17:21:48.005" v="8" actId="20577"/>
        <pc:sldMkLst>
          <pc:docMk/>
          <pc:sldMk cId="581039417" sldId="262"/>
        </pc:sldMkLst>
        <pc:spChg chg="mod">
          <ac:chgData name="Madison Sanders" userId="S::director@familypromiseathens.org::6d43fcbd-d577-42b6-9903-7f4e2ac32074" providerId="AD" clId="Web-{EEF73C6F-D774-71B4-78D0-CF7E5A425269}" dt="2023-06-13T17:21:44.270" v="7" actId="20577"/>
          <ac:spMkLst>
            <pc:docMk/>
            <pc:sldMk cId="581039417" sldId="262"/>
            <ac:spMk id="2" creationId="{825A6732-FC65-77D0-BC60-55140891094C}"/>
          </ac:spMkLst>
        </pc:spChg>
        <pc:spChg chg="mod">
          <ac:chgData name="Madison Sanders" userId="S::director@familypromiseathens.org::6d43fcbd-d577-42b6-9903-7f4e2ac32074" providerId="AD" clId="Web-{EEF73C6F-D774-71B4-78D0-CF7E5A425269}" dt="2023-06-13T17:21:48.005" v="8" actId="20577"/>
          <ac:spMkLst>
            <pc:docMk/>
            <pc:sldMk cId="581039417" sldId="262"/>
            <ac:spMk id="3" creationId="{E796264D-69DB-FAB2-DA75-AAFF70F62D2D}"/>
          </ac:spMkLst>
        </pc:spChg>
      </pc:sldChg>
      <pc:sldChg chg="del">
        <pc:chgData name="Madison Sanders" userId="S::director@familypromiseathens.org::6d43fcbd-d577-42b6-9903-7f4e2ac32074" providerId="AD" clId="Web-{EEF73C6F-D774-71B4-78D0-CF7E5A425269}" dt="2023-06-13T17:21:39.270" v="1"/>
        <pc:sldMkLst>
          <pc:docMk/>
          <pc:sldMk cId="169155565" sldId="267"/>
        </pc:sldMkLst>
      </pc:sldChg>
    </pc:docChg>
  </pc:docChgLst>
  <pc:docChgLst>
    <pc:chgData name="Madison Sanders" userId="S::director@familypromiseofathens.onmicrosoft.com::6d43fcbd-d577-42b6-9903-7f4e2ac32074" providerId="AD" clId="Web-{22487FA2-1E2A-4BF2-B309-AFA54712C6B3}"/>
    <pc:docChg chg="addSld delSld modSld sldOrd">
      <pc:chgData name="Madison Sanders" userId="S::director@familypromiseofathens.onmicrosoft.com::6d43fcbd-d577-42b6-9903-7f4e2ac32074" providerId="AD" clId="Web-{22487FA2-1E2A-4BF2-B309-AFA54712C6B3}" dt="2022-09-15T20:08:31.391" v="647" actId="20577"/>
      <pc:docMkLst>
        <pc:docMk/>
      </pc:docMkLst>
      <pc:sldChg chg="addSp modSp del mod setBg">
        <pc:chgData name="Madison Sanders" userId="S::director@familypromiseofathens.onmicrosoft.com::6d43fcbd-d577-42b6-9903-7f4e2ac32074" providerId="AD" clId="Web-{22487FA2-1E2A-4BF2-B309-AFA54712C6B3}" dt="2022-09-15T18:10:08.242" v="616"/>
        <pc:sldMkLst>
          <pc:docMk/>
          <pc:sldMk cId="109857222" sldId="256"/>
        </pc:sldMkLst>
        <pc:spChg chg="mod">
          <ac:chgData name="Madison Sanders" userId="S::director@familypromiseofathens.onmicrosoft.com::6d43fcbd-d577-42b6-9903-7f4e2ac32074" providerId="AD" clId="Web-{22487FA2-1E2A-4BF2-B309-AFA54712C6B3}" dt="2022-09-15T16:53:18.561" v="2"/>
          <ac:spMkLst>
            <pc:docMk/>
            <pc:sldMk cId="109857222" sldId="256"/>
            <ac:spMk id="2" creationId="{00000000-0000-0000-0000-000000000000}"/>
          </ac:spMkLst>
        </pc:spChg>
        <pc:spChg chg="mod">
          <ac:chgData name="Madison Sanders" userId="S::director@familypromiseofathens.onmicrosoft.com::6d43fcbd-d577-42b6-9903-7f4e2ac32074" providerId="AD" clId="Web-{22487FA2-1E2A-4BF2-B309-AFA54712C6B3}" dt="2022-09-15T16:53:18.561" v="2"/>
          <ac:spMkLst>
            <pc:docMk/>
            <pc:sldMk cId="109857222" sldId="256"/>
            <ac:spMk id="3" creationId="{00000000-0000-0000-0000-000000000000}"/>
          </ac:spMkLst>
        </pc:spChg>
        <pc:picChg chg="add mod">
          <ac:chgData name="Madison Sanders" userId="S::director@familypromiseofathens.onmicrosoft.com::6d43fcbd-d577-42b6-9903-7f4e2ac32074" providerId="AD" clId="Web-{22487FA2-1E2A-4BF2-B309-AFA54712C6B3}" dt="2022-09-15T16:53:59.984" v="5" actId="1076"/>
          <ac:picMkLst>
            <pc:docMk/>
            <pc:sldMk cId="109857222" sldId="256"/>
            <ac:picMk id="4" creationId="{DD9052ED-C963-A734-526D-E6E234F0C93B}"/>
          </ac:picMkLst>
        </pc:picChg>
      </pc:sldChg>
      <pc:sldChg chg="addSp modSp new mod setBg">
        <pc:chgData name="Madison Sanders" userId="S::director@familypromiseofathens.onmicrosoft.com::6d43fcbd-d577-42b6-9903-7f4e2ac32074" providerId="AD" clId="Web-{22487FA2-1E2A-4BF2-B309-AFA54712C6B3}" dt="2022-09-15T17:48:05.844" v="473" actId="20577"/>
        <pc:sldMkLst>
          <pc:docMk/>
          <pc:sldMk cId="2671797295" sldId="257"/>
        </pc:sldMkLst>
        <pc:spChg chg="mod">
          <ac:chgData name="Madison Sanders" userId="S::director@familypromiseofathens.onmicrosoft.com::6d43fcbd-d577-42b6-9903-7f4e2ac32074" providerId="AD" clId="Web-{22487FA2-1E2A-4BF2-B309-AFA54712C6B3}" dt="2022-09-15T17:48:05.844" v="473" actId="20577"/>
          <ac:spMkLst>
            <pc:docMk/>
            <pc:sldMk cId="2671797295" sldId="257"/>
            <ac:spMk id="2" creationId="{DB32A2C4-823A-50A0-1E8D-86846CA63CBF}"/>
          </ac:spMkLst>
        </pc:spChg>
        <pc:spChg chg="mod">
          <ac:chgData name="Madison Sanders" userId="S::director@familypromiseofathens.onmicrosoft.com::6d43fcbd-d577-42b6-9903-7f4e2ac32074" providerId="AD" clId="Web-{22487FA2-1E2A-4BF2-B309-AFA54712C6B3}" dt="2022-09-15T17:48:03.500" v="471" actId="20577"/>
          <ac:spMkLst>
            <pc:docMk/>
            <pc:sldMk cId="2671797295" sldId="257"/>
            <ac:spMk id="3" creationId="{AC116C4A-2A0C-2807-DD18-41C0A33540D2}"/>
          </ac:spMkLst>
        </pc:spChg>
        <pc:spChg chg="add">
          <ac:chgData name="Madison Sanders" userId="S::director@familypromiseofathens.onmicrosoft.com::6d43fcbd-d577-42b6-9903-7f4e2ac32074" providerId="AD" clId="Web-{22487FA2-1E2A-4BF2-B309-AFA54712C6B3}" dt="2022-09-15T16:53:29.249" v="4"/>
          <ac:spMkLst>
            <pc:docMk/>
            <pc:sldMk cId="2671797295" sldId="257"/>
            <ac:spMk id="8" creationId="{2B566528-1B12-4246-9431-5C2D7D081168}"/>
          </ac:spMkLst>
        </pc:spChg>
        <pc:spChg chg="add">
          <ac:chgData name="Madison Sanders" userId="S::director@familypromiseofathens.onmicrosoft.com::6d43fcbd-d577-42b6-9903-7f4e2ac32074" providerId="AD" clId="Web-{22487FA2-1E2A-4BF2-B309-AFA54712C6B3}" dt="2022-09-15T16:53:29.249" v="4"/>
          <ac:spMkLst>
            <pc:docMk/>
            <pc:sldMk cId="2671797295" sldId="257"/>
            <ac:spMk id="10" creationId="{2E80C965-DB6D-4F81-9E9E-B027384D0BD6}"/>
          </ac:spMkLst>
        </pc:spChg>
        <pc:spChg chg="add">
          <ac:chgData name="Madison Sanders" userId="S::director@familypromiseofathens.onmicrosoft.com::6d43fcbd-d577-42b6-9903-7f4e2ac32074" providerId="AD" clId="Web-{22487FA2-1E2A-4BF2-B309-AFA54712C6B3}" dt="2022-09-15T16:53:29.249" v="4"/>
          <ac:spMkLst>
            <pc:docMk/>
            <pc:sldMk cId="2671797295" sldId="257"/>
            <ac:spMk id="12" creationId="{A580F890-B085-4E95-96AA-55AEBEC5CE6E}"/>
          </ac:spMkLst>
        </pc:spChg>
        <pc:spChg chg="add">
          <ac:chgData name="Madison Sanders" userId="S::director@familypromiseofathens.onmicrosoft.com::6d43fcbd-d577-42b6-9903-7f4e2ac32074" providerId="AD" clId="Web-{22487FA2-1E2A-4BF2-B309-AFA54712C6B3}" dt="2022-09-15T16:53:29.249" v="4"/>
          <ac:spMkLst>
            <pc:docMk/>
            <pc:sldMk cId="2671797295" sldId="257"/>
            <ac:spMk id="14" creationId="{D3F51FEB-38FB-4F6C-9F7B-2F2AFAB65463}"/>
          </ac:spMkLst>
        </pc:spChg>
        <pc:spChg chg="add">
          <ac:chgData name="Madison Sanders" userId="S::director@familypromiseofathens.onmicrosoft.com::6d43fcbd-d577-42b6-9903-7f4e2ac32074" providerId="AD" clId="Web-{22487FA2-1E2A-4BF2-B309-AFA54712C6B3}" dt="2022-09-15T16:53:29.249" v="4"/>
          <ac:spMkLst>
            <pc:docMk/>
            <pc:sldMk cId="2671797295" sldId="257"/>
            <ac:spMk id="16" creationId="{1E547BA6-BAE0-43BB-A7CA-60F69CE252F0}"/>
          </ac:spMkLst>
        </pc:spChg>
        <pc:picChg chg="add mod">
          <ac:chgData name="Madison Sanders" userId="S::director@familypromiseofathens.onmicrosoft.com::6d43fcbd-d577-42b6-9903-7f4e2ac32074" providerId="AD" clId="Web-{22487FA2-1E2A-4BF2-B309-AFA54712C6B3}" dt="2022-09-15T16:54:10.047" v="8" actId="1076"/>
          <ac:picMkLst>
            <pc:docMk/>
            <pc:sldMk cId="2671797295" sldId="257"/>
            <ac:picMk id="5" creationId="{5C02DCAE-5111-6CA5-2877-D0FF5D88D26B}"/>
          </ac:picMkLst>
        </pc:picChg>
        <pc:picChg chg="add mod">
          <ac:chgData name="Madison Sanders" userId="S::director@familypromiseofathens.onmicrosoft.com::6d43fcbd-d577-42b6-9903-7f4e2ac32074" providerId="AD" clId="Web-{22487FA2-1E2A-4BF2-B309-AFA54712C6B3}" dt="2022-09-15T17:43:15.570" v="385" actId="1076"/>
          <ac:picMkLst>
            <pc:docMk/>
            <pc:sldMk cId="2671797295" sldId="257"/>
            <ac:picMk id="6" creationId="{2EF4F033-5126-11B2-5A38-F1922D02DE01}"/>
          </ac:picMkLst>
        </pc:picChg>
        <pc:picChg chg="add mod">
          <ac:chgData name="Madison Sanders" userId="S::director@familypromiseofathens.onmicrosoft.com::6d43fcbd-d577-42b6-9903-7f4e2ac32074" providerId="AD" clId="Web-{22487FA2-1E2A-4BF2-B309-AFA54712C6B3}" dt="2022-09-15T17:43:01.617" v="378" actId="1076"/>
          <ac:picMkLst>
            <pc:docMk/>
            <pc:sldMk cId="2671797295" sldId="257"/>
            <ac:picMk id="7" creationId="{7810786A-4249-BB4A-F204-4C1EE6AB7452}"/>
          </ac:picMkLst>
        </pc:picChg>
        <pc:picChg chg="add mod">
          <ac:chgData name="Madison Sanders" userId="S::director@familypromiseofathens.onmicrosoft.com::6d43fcbd-d577-42b6-9903-7f4e2ac32074" providerId="AD" clId="Web-{22487FA2-1E2A-4BF2-B309-AFA54712C6B3}" dt="2022-09-15T17:43:08.461" v="381" actId="14100"/>
          <ac:picMkLst>
            <pc:docMk/>
            <pc:sldMk cId="2671797295" sldId="257"/>
            <ac:picMk id="9" creationId="{EFF1F5A6-C61F-E130-9E97-ED742E0ADAAD}"/>
          </ac:picMkLst>
        </pc:picChg>
        <pc:picChg chg="add mod">
          <ac:chgData name="Madison Sanders" userId="S::director@familypromiseofathens.onmicrosoft.com::6d43fcbd-d577-42b6-9903-7f4e2ac32074" providerId="AD" clId="Web-{22487FA2-1E2A-4BF2-B309-AFA54712C6B3}" dt="2022-09-15T17:43:03.179" v="379" actId="1076"/>
          <ac:picMkLst>
            <pc:docMk/>
            <pc:sldMk cId="2671797295" sldId="257"/>
            <ac:picMk id="11" creationId="{C4BACD1C-2236-84A4-273C-D0FCD3879F9D}"/>
          </ac:picMkLst>
        </pc:picChg>
      </pc:sldChg>
      <pc:sldChg chg="new del">
        <pc:chgData name="Madison Sanders" userId="S::director@familypromiseofathens.onmicrosoft.com::6d43fcbd-d577-42b6-9903-7f4e2ac32074" providerId="AD" clId="Web-{22487FA2-1E2A-4BF2-B309-AFA54712C6B3}" dt="2022-09-15T17:08:14.259" v="134"/>
        <pc:sldMkLst>
          <pc:docMk/>
          <pc:sldMk cId="3213406484" sldId="258"/>
        </pc:sldMkLst>
      </pc:sldChg>
      <pc:sldChg chg="modSp add replId">
        <pc:chgData name="Madison Sanders" userId="S::director@familypromiseofathens.onmicrosoft.com::6d43fcbd-d577-42b6-9903-7f4e2ac32074" providerId="AD" clId="Web-{22487FA2-1E2A-4BF2-B309-AFA54712C6B3}" dt="2022-09-15T20:08:31.391" v="647" actId="20577"/>
        <pc:sldMkLst>
          <pc:docMk/>
          <pc:sldMk cId="3296446502" sldId="259"/>
        </pc:sldMkLst>
        <pc:spChg chg="mod">
          <ac:chgData name="Madison Sanders" userId="S::director@familypromiseofathens.onmicrosoft.com::6d43fcbd-d577-42b6-9903-7f4e2ac32074" providerId="AD" clId="Web-{22487FA2-1E2A-4BF2-B309-AFA54712C6B3}" dt="2022-09-15T17:10:00.825" v="146" actId="20577"/>
          <ac:spMkLst>
            <pc:docMk/>
            <pc:sldMk cId="3296446502" sldId="259"/>
            <ac:spMk id="2" creationId="{DB32A2C4-823A-50A0-1E8D-86846CA63CBF}"/>
          </ac:spMkLst>
        </pc:spChg>
        <pc:spChg chg="mod">
          <ac:chgData name="Madison Sanders" userId="S::director@familypromiseofathens.onmicrosoft.com::6d43fcbd-d577-42b6-9903-7f4e2ac32074" providerId="AD" clId="Web-{22487FA2-1E2A-4BF2-B309-AFA54712C6B3}" dt="2022-09-15T20:08:31.391" v="647" actId="20577"/>
          <ac:spMkLst>
            <pc:docMk/>
            <pc:sldMk cId="3296446502" sldId="259"/>
            <ac:spMk id="3" creationId="{AC116C4A-2A0C-2807-DD18-41C0A33540D2}"/>
          </ac:spMkLst>
        </pc:spChg>
      </pc:sldChg>
      <pc:sldChg chg="modSp add ord replId">
        <pc:chgData name="Madison Sanders" userId="S::director@familypromiseofathens.onmicrosoft.com::6d43fcbd-d577-42b6-9903-7f4e2ac32074" providerId="AD" clId="Web-{22487FA2-1E2A-4BF2-B309-AFA54712C6B3}" dt="2022-09-15T17:58:47.910" v="601" actId="20577"/>
        <pc:sldMkLst>
          <pc:docMk/>
          <pc:sldMk cId="2131927560" sldId="260"/>
        </pc:sldMkLst>
        <pc:spChg chg="mod">
          <ac:chgData name="Madison Sanders" userId="S::director@familypromiseofathens.onmicrosoft.com::6d43fcbd-d577-42b6-9903-7f4e2ac32074" providerId="AD" clId="Web-{22487FA2-1E2A-4BF2-B309-AFA54712C6B3}" dt="2022-09-15T17:29:26.859" v="295" actId="20577"/>
          <ac:spMkLst>
            <pc:docMk/>
            <pc:sldMk cId="2131927560" sldId="260"/>
            <ac:spMk id="2" creationId="{DB32A2C4-823A-50A0-1E8D-86846CA63CBF}"/>
          </ac:spMkLst>
        </pc:spChg>
        <pc:spChg chg="mod">
          <ac:chgData name="Madison Sanders" userId="S::director@familypromiseofathens.onmicrosoft.com::6d43fcbd-d577-42b6-9903-7f4e2ac32074" providerId="AD" clId="Web-{22487FA2-1E2A-4BF2-B309-AFA54712C6B3}" dt="2022-09-15T17:58:47.910" v="601" actId="20577"/>
          <ac:spMkLst>
            <pc:docMk/>
            <pc:sldMk cId="2131927560" sldId="260"/>
            <ac:spMk id="3" creationId="{AC116C4A-2A0C-2807-DD18-41C0A33540D2}"/>
          </ac:spMkLst>
        </pc:spChg>
      </pc:sldChg>
      <pc:sldChg chg="modSp add ord replId">
        <pc:chgData name="Madison Sanders" userId="S::director@familypromiseofathens.onmicrosoft.com::6d43fcbd-d577-42b6-9903-7f4e2ac32074" providerId="AD" clId="Web-{22487FA2-1E2A-4BF2-B309-AFA54712C6B3}" dt="2022-09-15T19:23:15.183" v="624" actId="20577"/>
        <pc:sldMkLst>
          <pc:docMk/>
          <pc:sldMk cId="1500977824" sldId="261"/>
        </pc:sldMkLst>
        <pc:spChg chg="mod">
          <ac:chgData name="Madison Sanders" userId="S::director@familypromiseofathens.onmicrosoft.com::6d43fcbd-d577-42b6-9903-7f4e2ac32074" providerId="AD" clId="Web-{22487FA2-1E2A-4BF2-B309-AFA54712C6B3}" dt="2022-09-15T17:54:30.590" v="559" actId="20577"/>
          <ac:spMkLst>
            <pc:docMk/>
            <pc:sldMk cId="1500977824" sldId="261"/>
            <ac:spMk id="2" creationId="{DB32A2C4-823A-50A0-1E8D-86846CA63CBF}"/>
          </ac:spMkLst>
        </pc:spChg>
        <pc:spChg chg="mod">
          <ac:chgData name="Madison Sanders" userId="S::director@familypromiseofathens.onmicrosoft.com::6d43fcbd-d577-42b6-9903-7f4e2ac32074" providerId="AD" clId="Web-{22487FA2-1E2A-4BF2-B309-AFA54712C6B3}" dt="2022-09-15T19:23:15.183" v="624" actId="20577"/>
          <ac:spMkLst>
            <pc:docMk/>
            <pc:sldMk cId="1500977824" sldId="261"/>
            <ac:spMk id="3" creationId="{AC116C4A-2A0C-2807-DD18-41C0A33540D2}"/>
          </ac:spMkLst>
        </pc:spChg>
      </pc:sldChg>
      <pc:sldChg chg="addSp modSp new mod setBg">
        <pc:chgData name="Madison Sanders" userId="S::director@familypromiseofathens.onmicrosoft.com::6d43fcbd-d577-42b6-9903-7f4e2ac32074" providerId="AD" clId="Web-{22487FA2-1E2A-4BF2-B309-AFA54712C6B3}" dt="2022-09-15T20:04:54.416" v="639" actId="20577"/>
        <pc:sldMkLst>
          <pc:docMk/>
          <pc:sldMk cId="581039417" sldId="262"/>
        </pc:sldMkLst>
        <pc:spChg chg="mod">
          <ac:chgData name="Madison Sanders" userId="S::director@familypromiseofathens.onmicrosoft.com::6d43fcbd-d577-42b6-9903-7f4e2ac32074" providerId="AD" clId="Web-{22487FA2-1E2A-4BF2-B309-AFA54712C6B3}" dt="2022-09-15T19:23:36.090" v="625"/>
          <ac:spMkLst>
            <pc:docMk/>
            <pc:sldMk cId="581039417" sldId="262"/>
            <ac:spMk id="2" creationId="{825A6732-FC65-77D0-BC60-55140891094C}"/>
          </ac:spMkLst>
        </pc:spChg>
        <pc:spChg chg="mod">
          <ac:chgData name="Madison Sanders" userId="S::director@familypromiseofathens.onmicrosoft.com::6d43fcbd-d577-42b6-9903-7f4e2ac32074" providerId="AD" clId="Web-{22487FA2-1E2A-4BF2-B309-AFA54712C6B3}" dt="2022-09-15T20:04:54.416" v="639" actId="20577"/>
          <ac:spMkLst>
            <pc:docMk/>
            <pc:sldMk cId="581039417" sldId="262"/>
            <ac:spMk id="3" creationId="{E796264D-69DB-FAB2-DA75-AAFF70F62D2D}"/>
          </ac:spMkLst>
        </pc:spChg>
        <pc:spChg chg="add">
          <ac:chgData name="Madison Sanders" userId="S::director@familypromiseofathens.onmicrosoft.com::6d43fcbd-d577-42b6-9903-7f4e2ac32074" providerId="AD" clId="Web-{22487FA2-1E2A-4BF2-B309-AFA54712C6B3}" dt="2022-09-15T19:23:36.090" v="625"/>
          <ac:spMkLst>
            <pc:docMk/>
            <pc:sldMk cId="581039417" sldId="262"/>
            <ac:spMk id="8" creationId="{2B566528-1B12-4246-9431-5C2D7D081168}"/>
          </ac:spMkLst>
        </pc:spChg>
        <pc:spChg chg="add">
          <ac:chgData name="Madison Sanders" userId="S::director@familypromiseofathens.onmicrosoft.com::6d43fcbd-d577-42b6-9903-7f4e2ac32074" providerId="AD" clId="Web-{22487FA2-1E2A-4BF2-B309-AFA54712C6B3}" dt="2022-09-15T19:23:36.090" v="625"/>
          <ac:spMkLst>
            <pc:docMk/>
            <pc:sldMk cId="581039417" sldId="262"/>
            <ac:spMk id="10" creationId="{2E80C965-DB6D-4F81-9E9E-B027384D0BD6}"/>
          </ac:spMkLst>
        </pc:spChg>
        <pc:spChg chg="add">
          <ac:chgData name="Madison Sanders" userId="S::director@familypromiseofathens.onmicrosoft.com::6d43fcbd-d577-42b6-9903-7f4e2ac32074" providerId="AD" clId="Web-{22487FA2-1E2A-4BF2-B309-AFA54712C6B3}" dt="2022-09-15T19:23:36.090" v="625"/>
          <ac:spMkLst>
            <pc:docMk/>
            <pc:sldMk cId="581039417" sldId="262"/>
            <ac:spMk id="12" creationId="{A580F890-B085-4E95-96AA-55AEBEC5CE6E}"/>
          </ac:spMkLst>
        </pc:spChg>
        <pc:spChg chg="add">
          <ac:chgData name="Madison Sanders" userId="S::director@familypromiseofathens.onmicrosoft.com::6d43fcbd-d577-42b6-9903-7f4e2ac32074" providerId="AD" clId="Web-{22487FA2-1E2A-4BF2-B309-AFA54712C6B3}" dt="2022-09-15T19:23:36.090" v="625"/>
          <ac:spMkLst>
            <pc:docMk/>
            <pc:sldMk cId="581039417" sldId="262"/>
            <ac:spMk id="14" creationId="{D3F51FEB-38FB-4F6C-9F7B-2F2AFAB65463}"/>
          </ac:spMkLst>
        </pc:spChg>
        <pc:spChg chg="add">
          <ac:chgData name="Madison Sanders" userId="S::director@familypromiseofathens.onmicrosoft.com::6d43fcbd-d577-42b6-9903-7f4e2ac32074" providerId="AD" clId="Web-{22487FA2-1E2A-4BF2-B309-AFA54712C6B3}" dt="2022-09-15T19:23:36.090" v="625"/>
          <ac:spMkLst>
            <pc:docMk/>
            <pc:sldMk cId="581039417" sldId="262"/>
            <ac:spMk id="16" creationId="{1E547BA6-BAE0-43BB-A7CA-60F69CE252F0}"/>
          </ac:spMkLst>
        </pc:spChg>
        <pc:picChg chg="add">
          <ac:chgData name="Madison Sanders" userId="S::director@familypromiseofathens.onmicrosoft.com::6d43fcbd-d577-42b6-9903-7f4e2ac32074" providerId="AD" clId="Web-{22487FA2-1E2A-4BF2-B309-AFA54712C6B3}" dt="2022-09-15T19:23:43.090" v="626"/>
          <ac:picMkLst>
            <pc:docMk/>
            <pc:sldMk cId="581039417" sldId="262"/>
            <ac:picMk id="5" creationId="{F735EA68-B440-7B2E-BCC8-49B55082C601}"/>
          </ac:picMkLst>
        </pc:picChg>
      </pc:sldChg>
      <pc:sldChg chg="new del">
        <pc:chgData name="Madison Sanders" userId="S::director@familypromiseofathens.onmicrosoft.com::6d43fcbd-d577-42b6-9903-7f4e2ac32074" providerId="AD" clId="Web-{22487FA2-1E2A-4BF2-B309-AFA54712C6B3}" dt="2022-09-15T17:48:18.188" v="476"/>
        <pc:sldMkLst>
          <pc:docMk/>
          <pc:sldMk cId="4009242072" sldId="263"/>
        </pc:sldMkLst>
      </pc:sldChg>
      <pc:sldChg chg="new del">
        <pc:chgData name="Madison Sanders" userId="S::director@familypromiseofathens.onmicrosoft.com::6d43fcbd-d577-42b6-9903-7f4e2ac32074" providerId="AD" clId="Web-{22487FA2-1E2A-4BF2-B309-AFA54712C6B3}" dt="2022-09-15T17:48:26.048" v="478"/>
        <pc:sldMkLst>
          <pc:docMk/>
          <pc:sldMk cId="4061382226" sldId="263"/>
        </pc:sldMkLst>
      </pc:sldChg>
      <pc:sldChg chg="add replId">
        <pc:chgData name="Madison Sanders" userId="S::director@familypromiseofathens.onmicrosoft.com::6d43fcbd-d577-42b6-9903-7f4e2ac32074" providerId="AD" clId="Web-{22487FA2-1E2A-4BF2-B309-AFA54712C6B3}" dt="2022-09-15T17:48:28.314" v="479"/>
        <pc:sldMkLst>
          <pc:docMk/>
          <pc:sldMk cId="4138265849" sldId="263"/>
        </pc:sldMkLst>
      </pc:sldChg>
    </pc:docChg>
  </pc:docChgLst>
  <pc:docChgLst>
    <pc:chgData name="Madison Sanders" userId="S::director@familypromiseathens.org::6d43fcbd-d577-42b6-9903-7f4e2ac32074" providerId="AD" clId="Web-{B9B78CA1-27C4-54EF-2E57-39FA9DAB72E9}"/>
    <pc:docChg chg="modSld">
      <pc:chgData name="Madison Sanders" userId="S::director@familypromiseathens.org::6d43fcbd-d577-42b6-9903-7f4e2ac32074" providerId="AD" clId="Web-{B9B78CA1-27C4-54EF-2E57-39FA9DAB72E9}" dt="2023-07-18T16:07:08.854" v="6" actId="20577"/>
      <pc:docMkLst>
        <pc:docMk/>
      </pc:docMkLst>
      <pc:sldChg chg="modSp">
        <pc:chgData name="Madison Sanders" userId="S::director@familypromiseathens.org::6d43fcbd-d577-42b6-9903-7f4e2ac32074" providerId="AD" clId="Web-{B9B78CA1-27C4-54EF-2E57-39FA9DAB72E9}" dt="2023-07-18T16:07:08.854" v="6" actId="20577"/>
        <pc:sldMkLst>
          <pc:docMk/>
          <pc:sldMk cId="263458453" sldId="267"/>
        </pc:sldMkLst>
        <pc:spChg chg="mod">
          <ac:chgData name="Madison Sanders" userId="S::director@familypromiseathens.org::6d43fcbd-d577-42b6-9903-7f4e2ac32074" providerId="AD" clId="Web-{B9B78CA1-27C4-54EF-2E57-39FA9DAB72E9}" dt="2023-07-18T16:07:08.854" v="6" actId="20577"/>
          <ac:spMkLst>
            <pc:docMk/>
            <pc:sldMk cId="263458453" sldId="267"/>
            <ac:spMk id="2" creationId="{7E9DDAB1-F860-77DE-88A8-C1FC8A4959E8}"/>
          </ac:spMkLst>
        </pc:spChg>
      </pc:sldChg>
    </pc:docChg>
  </pc:docChgLst>
  <pc:docChgLst>
    <pc:chgData name="Madison Sanders" userId="S::director@familypromiseathens.org::6d43fcbd-d577-42b6-9903-7f4e2ac32074" providerId="AD" clId="Web-{F9E5093B-6809-AF35-E72D-0743B0304376}"/>
    <pc:docChg chg="modSld">
      <pc:chgData name="Madison Sanders" userId="S::director@familypromiseathens.org::6d43fcbd-d577-42b6-9903-7f4e2ac32074" providerId="AD" clId="Web-{F9E5093B-6809-AF35-E72D-0743B0304376}" dt="2023-09-22T20:24:51.380" v="1" actId="20577"/>
      <pc:docMkLst>
        <pc:docMk/>
      </pc:docMkLst>
      <pc:sldChg chg="modSp">
        <pc:chgData name="Madison Sanders" userId="S::director@familypromiseathens.org::6d43fcbd-d577-42b6-9903-7f4e2ac32074" providerId="AD" clId="Web-{F9E5093B-6809-AF35-E72D-0743B0304376}" dt="2023-09-22T20:24:51.380" v="1" actId="20577"/>
        <pc:sldMkLst>
          <pc:docMk/>
          <pc:sldMk cId="113233593" sldId="271"/>
        </pc:sldMkLst>
        <pc:spChg chg="mod">
          <ac:chgData name="Madison Sanders" userId="S::director@familypromiseathens.org::6d43fcbd-d577-42b6-9903-7f4e2ac32074" providerId="AD" clId="Web-{F9E5093B-6809-AF35-E72D-0743B0304376}" dt="2023-09-22T20:24:51.380" v="1" actId="20577"/>
          <ac:spMkLst>
            <pc:docMk/>
            <pc:sldMk cId="113233593" sldId="271"/>
            <ac:spMk id="3" creationId="{AC116C4A-2A0C-2807-DD18-41C0A33540D2}"/>
          </ac:spMkLst>
        </pc:spChg>
      </pc:sldChg>
    </pc:docChg>
  </pc:docChgLst>
  <pc:docChgLst>
    <pc:chgData name="Madison Sanders" userId="S::director@familypromiseathens.org::6d43fcbd-d577-42b6-9903-7f4e2ac32074" providerId="AD" clId="Web-{6BA531CE-C60D-67B6-0994-9253C9DABFD1}"/>
    <pc:docChg chg="addSld delSld modSld">
      <pc:chgData name="Madison Sanders" userId="S::director@familypromiseathens.org::6d43fcbd-d577-42b6-9903-7f4e2ac32074" providerId="AD" clId="Web-{6BA531CE-C60D-67B6-0994-9253C9DABFD1}" dt="2023-09-20T18:26:31.480" v="324" actId="20577"/>
      <pc:docMkLst>
        <pc:docMk/>
      </pc:docMkLst>
      <pc:sldChg chg="modSp">
        <pc:chgData name="Madison Sanders" userId="S::director@familypromiseathens.org::6d43fcbd-d577-42b6-9903-7f4e2ac32074" providerId="AD" clId="Web-{6BA531CE-C60D-67B6-0994-9253C9DABFD1}" dt="2023-09-20T18:09:37.770" v="91" actId="20577"/>
        <pc:sldMkLst>
          <pc:docMk/>
          <pc:sldMk cId="2671797295" sldId="257"/>
        </pc:sldMkLst>
        <pc:spChg chg="mod">
          <ac:chgData name="Madison Sanders" userId="S::director@familypromiseathens.org::6d43fcbd-d577-42b6-9903-7f4e2ac32074" providerId="AD" clId="Web-{6BA531CE-C60D-67B6-0994-9253C9DABFD1}" dt="2023-09-20T18:09:37.770" v="91" actId="20577"/>
          <ac:spMkLst>
            <pc:docMk/>
            <pc:sldMk cId="2671797295" sldId="257"/>
            <ac:spMk id="3" creationId="{AC116C4A-2A0C-2807-DD18-41C0A33540D2}"/>
          </ac:spMkLst>
        </pc:spChg>
      </pc:sldChg>
      <pc:sldChg chg="modSp del">
        <pc:chgData name="Madison Sanders" userId="S::director@familypromiseathens.org::6d43fcbd-d577-42b6-9903-7f4e2ac32074" providerId="AD" clId="Web-{6BA531CE-C60D-67B6-0994-9253C9DABFD1}" dt="2023-09-20T18:21:40.438" v="131"/>
        <pc:sldMkLst>
          <pc:docMk/>
          <pc:sldMk cId="3231120020" sldId="269"/>
        </pc:sldMkLst>
        <pc:spChg chg="mod">
          <ac:chgData name="Madison Sanders" userId="S::director@familypromiseathens.org::6d43fcbd-d577-42b6-9903-7f4e2ac32074" providerId="AD" clId="Web-{6BA531CE-C60D-67B6-0994-9253C9DABFD1}" dt="2023-09-20T18:21:09.546" v="129" actId="20577"/>
          <ac:spMkLst>
            <pc:docMk/>
            <pc:sldMk cId="3231120020" sldId="269"/>
            <ac:spMk id="2" creationId="{DB32A2C4-823A-50A0-1E8D-86846CA63CBF}"/>
          </ac:spMkLst>
        </pc:spChg>
      </pc:sldChg>
      <pc:sldChg chg="modSp">
        <pc:chgData name="Madison Sanders" userId="S::director@familypromiseathens.org::6d43fcbd-d577-42b6-9903-7f4e2ac32074" providerId="AD" clId="Web-{6BA531CE-C60D-67B6-0994-9253C9DABFD1}" dt="2023-09-20T18:14:29.624" v="113" actId="20577"/>
        <pc:sldMkLst>
          <pc:docMk/>
          <pc:sldMk cId="113233593" sldId="271"/>
        </pc:sldMkLst>
        <pc:spChg chg="mod">
          <ac:chgData name="Madison Sanders" userId="S::director@familypromiseathens.org::6d43fcbd-d577-42b6-9903-7f4e2ac32074" providerId="AD" clId="Web-{6BA531CE-C60D-67B6-0994-9253C9DABFD1}" dt="2023-09-20T18:14:29.624" v="113" actId="20577"/>
          <ac:spMkLst>
            <pc:docMk/>
            <pc:sldMk cId="113233593" sldId="271"/>
            <ac:spMk id="3" creationId="{AC116C4A-2A0C-2807-DD18-41C0A33540D2}"/>
          </ac:spMkLst>
        </pc:spChg>
      </pc:sldChg>
      <pc:sldChg chg="new del">
        <pc:chgData name="Madison Sanders" userId="S::director@familypromiseathens.org::6d43fcbd-d577-42b6-9903-7f4e2ac32074" providerId="AD" clId="Web-{6BA531CE-C60D-67B6-0994-9253C9DABFD1}" dt="2023-09-20T18:09:46.161" v="92"/>
        <pc:sldMkLst>
          <pc:docMk/>
          <pc:sldMk cId="3501590102" sldId="272"/>
        </pc:sldMkLst>
      </pc:sldChg>
      <pc:sldChg chg="modSp add replId">
        <pc:chgData name="Madison Sanders" userId="S::director@familypromiseathens.org::6d43fcbd-d577-42b6-9903-7f4e2ac32074" providerId="AD" clId="Web-{6BA531CE-C60D-67B6-0994-9253C9DABFD1}" dt="2023-09-20T18:25:40.728" v="310" actId="20577"/>
        <pc:sldMkLst>
          <pc:docMk/>
          <pc:sldMk cId="2521067727" sldId="273"/>
        </pc:sldMkLst>
        <pc:spChg chg="mod">
          <ac:chgData name="Madison Sanders" userId="S::director@familypromiseathens.org::6d43fcbd-d577-42b6-9903-7f4e2ac32074" providerId="AD" clId="Web-{6BA531CE-C60D-67B6-0994-9253C9DABFD1}" dt="2023-09-20T18:25:40.728" v="310" actId="20577"/>
          <ac:spMkLst>
            <pc:docMk/>
            <pc:sldMk cId="2521067727" sldId="273"/>
            <ac:spMk id="2" creationId="{DB32A2C4-823A-50A0-1E8D-86846CA63CBF}"/>
          </ac:spMkLst>
        </pc:spChg>
        <pc:spChg chg="mod">
          <ac:chgData name="Madison Sanders" userId="S::director@familypromiseathens.org::6d43fcbd-d577-42b6-9903-7f4e2ac32074" providerId="AD" clId="Web-{6BA531CE-C60D-67B6-0994-9253C9DABFD1}" dt="2023-09-20T18:25:32.993" v="309" actId="14100"/>
          <ac:spMkLst>
            <pc:docMk/>
            <pc:sldMk cId="2521067727" sldId="273"/>
            <ac:spMk id="3" creationId="{AC116C4A-2A0C-2807-DD18-41C0A33540D2}"/>
          </ac:spMkLst>
        </pc:spChg>
      </pc:sldChg>
      <pc:sldChg chg="modSp add replId">
        <pc:chgData name="Madison Sanders" userId="S::director@familypromiseathens.org::6d43fcbd-d577-42b6-9903-7f4e2ac32074" providerId="AD" clId="Web-{6BA531CE-C60D-67B6-0994-9253C9DABFD1}" dt="2023-09-20T18:26:31.480" v="324" actId="20577"/>
        <pc:sldMkLst>
          <pc:docMk/>
          <pc:sldMk cId="3541846466" sldId="274"/>
        </pc:sldMkLst>
        <pc:spChg chg="mod">
          <ac:chgData name="Madison Sanders" userId="S::director@familypromiseathens.org::6d43fcbd-d577-42b6-9903-7f4e2ac32074" providerId="AD" clId="Web-{6BA531CE-C60D-67B6-0994-9253C9DABFD1}" dt="2023-09-20T18:23:20.676" v="156" actId="20577"/>
          <ac:spMkLst>
            <pc:docMk/>
            <pc:sldMk cId="3541846466" sldId="274"/>
            <ac:spMk id="2" creationId="{DB32A2C4-823A-50A0-1E8D-86846CA63CBF}"/>
          </ac:spMkLst>
        </pc:spChg>
        <pc:spChg chg="mod">
          <ac:chgData name="Madison Sanders" userId="S::director@familypromiseathens.org::6d43fcbd-d577-42b6-9903-7f4e2ac32074" providerId="AD" clId="Web-{6BA531CE-C60D-67B6-0994-9253C9DABFD1}" dt="2023-09-20T18:26:31.480" v="324" actId="20577"/>
          <ac:spMkLst>
            <pc:docMk/>
            <pc:sldMk cId="3541846466" sldId="274"/>
            <ac:spMk id="3" creationId="{AC116C4A-2A0C-2807-DD18-41C0A33540D2}"/>
          </ac:spMkLst>
        </pc:spChg>
      </pc:sldChg>
    </pc:docChg>
  </pc:docChgLst>
  <pc:docChgLst>
    <pc:chgData name="Madison Sanders" userId="S::director@familypromiseathens.org::6d43fcbd-d577-42b6-9903-7f4e2ac32074" providerId="AD" clId="Web-{F174D0C3-5F5F-E98A-4105-E91AD5D5FEF4}"/>
    <pc:docChg chg="addSld modSld">
      <pc:chgData name="Madison Sanders" userId="S::director@familypromiseathens.org::6d43fcbd-d577-42b6-9903-7f4e2ac32074" providerId="AD" clId="Web-{F174D0C3-5F5F-E98A-4105-E91AD5D5FEF4}" dt="2023-11-16T15:59:55.232" v="65" actId="20577"/>
      <pc:docMkLst>
        <pc:docMk/>
      </pc:docMkLst>
      <pc:sldChg chg="modSp">
        <pc:chgData name="Madison Sanders" userId="S::director@familypromiseathens.org::6d43fcbd-d577-42b6-9903-7f4e2ac32074" providerId="AD" clId="Web-{F174D0C3-5F5F-E98A-4105-E91AD5D5FEF4}" dt="2023-11-16T15:58:25.949" v="41" actId="20577"/>
        <pc:sldMkLst>
          <pc:docMk/>
          <pc:sldMk cId="113233593" sldId="271"/>
        </pc:sldMkLst>
        <pc:spChg chg="mod">
          <ac:chgData name="Madison Sanders" userId="S::director@familypromiseathens.org::6d43fcbd-d577-42b6-9903-7f4e2ac32074" providerId="AD" clId="Web-{F174D0C3-5F5F-E98A-4105-E91AD5D5FEF4}" dt="2023-11-16T15:58:17.011" v="39" actId="20577"/>
          <ac:spMkLst>
            <pc:docMk/>
            <pc:sldMk cId="113233593" sldId="271"/>
            <ac:spMk id="2" creationId="{DB32A2C4-823A-50A0-1E8D-86846CA63CBF}"/>
          </ac:spMkLst>
        </pc:spChg>
        <pc:spChg chg="mod">
          <ac:chgData name="Madison Sanders" userId="S::director@familypromiseathens.org::6d43fcbd-d577-42b6-9903-7f4e2ac32074" providerId="AD" clId="Web-{F174D0C3-5F5F-E98A-4105-E91AD5D5FEF4}" dt="2023-11-16T15:58:25.949" v="41" actId="20577"/>
          <ac:spMkLst>
            <pc:docMk/>
            <pc:sldMk cId="113233593" sldId="271"/>
            <ac:spMk id="3" creationId="{AC116C4A-2A0C-2807-DD18-41C0A33540D2}"/>
          </ac:spMkLst>
        </pc:spChg>
      </pc:sldChg>
      <pc:sldChg chg="modSp">
        <pc:chgData name="Madison Sanders" userId="S::director@familypromiseathens.org::6d43fcbd-d577-42b6-9903-7f4e2ac32074" providerId="AD" clId="Web-{F174D0C3-5F5F-E98A-4105-E91AD5D5FEF4}" dt="2023-11-16T15:58:06.980" v="33" actId="20577"/>
        <pc:sldMkLst>
          <pc:docMk/>
          <pc:sldMk cId="2521067727" sldId="273"/>
        </pc:sldMkLst>
        <pc:spChg chg="mod">
          <ac:chgData name="Madison Sanders" userId="S::director@familypromiseathens.org::6d43fcbd-d577-42b6-9903-7f4e2ac32074" providerId="AD" clId="Web-{F174D0C3-5F5F-E98A-4105-E91AD5D5FEF4}" dt="2023-11-16T15:58:01.667" v="30" actId="20577"/>
          <ac:spMkLst>
            <pc:docMk/>
            <pc:sldMk cId="2521067727" sldId="273"/>
            <ac:spMk id="2" creationId="{DB32A2C4-823A-50A0-1E8D-86846CA63CBF}"/>
          </ac:spMkLst>
        </pc:spChg>
        <pc:spChg chg="mod">
          <ac:chgData name="Madison Sanders" userId="S::director@familypromiseathens.org::6d43fcbd-d577-42b6-9903-7f4e2ac32074" providerId="AD" clId="Web-{F174D0C3-5F5F-E98A-4105-E91AD5D5FEF4}" dt="2023-11-16T15:58:06.980" v="33" actId="20577"/>
          <ac:spMkLst>
            <pc:docMk/>
            <pc:sldMk cId="2521067727" sldId="273"/>
            <ac:spMk id="3" creationId="{AC116C4A-2A0C-2807-DD18-41C0A33540D2}"/>
          </ac:spMkLst>
        </pc:spChg>
      </pc:sldChg>
      <pc:sldChg chg="modSp">
        <pc:chgData name="Madison Sanders" userId="S::director@familypromiseathens.org::6d43fcbd-d577-42b6-9903-7f4e2ac32074" providerId="AD" clId="Web-{F174D0C3-5F5F-E98A-4105-E91AD5D5FEF4}" dt="2023-11-16T15:58:09.230" v="34" actId="20577"/>
        <pc:sldMkLst>
          <pc:docMk/>
          <pc:sldMk cId="3541846466" sldId="274"/>
        </pc:sldMkLst>
        <pc:spChg chg="mod">
          <ac:chgData name="Madison Sanders" userId="S::director@familypromiseathens.org::6d43fcbd-d577-42b6-9903-7f4e2ac32074" providerId="AD" clId="Web-{F174D0C3-5F5F-E98A-4105-E91AD5D5FEF4}" dt="2023-11-16T15:57:36.526" v="25" actId="20577"/>
          <ac:spMkLst>
            <pc:docMk/>
            <pc:sldMk cId="3541846466" sldId="274"/>
            <ac:spMk id="2" creationId="{DB32A2C4-823A-50A0-1E8D-86846CA63CBF}"/>
          </ac:spMkLst>
        </pc:spChg>
        <pc:spChg chg="mod">
          <ac:chgData name="Madison Sanders" userId="S::director@familypromiseathens.org::6d43fcbd-d577-42b6-9903-7f4e2ac32074" providerId="AD" clId="Web-{F174D0C3-5F5F-E98A-4105-E91AD5D5FEF4}" dt="2023-11-16T15:58:09.230" v="34" actId="20577"/>
          <ac:spMkLst>
            <pc:docMk/>
            <pc:sldMk cId="3541846466" sldId="274"/>
            <ac:spMk id="3" creationId="{AC116C4A-2A0C-2807-DD18-41C0A33540D2}"/>
          </ac:spMkLst>
        </pc:spChg>
      </pc:sldChg>
      <pc:sldChg chg="new">
        <pc:chgData name="Madison Sanders" userId="S::director@familypromiseathens.org::6d43fcbd-d577-42b6-9903-7f4e2ac32074" providerId="AD" clId="Web-{F174D0C3-5F5F-E98A-4105-E91AD5D5FEF4}" dt="2023-11-16T15:58:31.496" v="42"/>
        <pc:sldMkLst>
          <pc:docMk/>
          <pc:sldMk cId="1412364545" sldId="276"/>
        </pc:sldMkLst>
      </pc:sldChg>
      <pc:sldChg chg="modSp add replId">
        <pc:chgData name="Madison Sanders" userId="S::director@familypromiseathens.org::6d43fcbd-d577-42b6-9903-7f4e2ac32074" providerId="AD" clId="Web-{F174D0C3-5F5F-E98A-4105-E91AD5D5FEF4}" dt="2023-11-16T15:59:29.528" v="59" actId="20577"/>
        <pc:sldMkLst>
          <pc:docMk/>
          <pc:sldMk cId="3867094950" sldId="277"/>
        </pc:sldMkLst>
        <pc:spChg chg="mod">
          <ac:chgData name="Madison Sanders" userId="S::director@familypromiseathens.org::6d43fcbd-d577-42b6-9903-7f4e2ac32074" providerId="AD" clId="Web-{F174D0C3-5F5F-E98A-4105-E91AD5D5FEF4}" dt="2023-11-16T15:58:50.762" v="57" actId="20577"/>
          <ac:spMkLst>
            <pc:docMk/>
            <pc:sldMk cId="3867094950" sldId="277"/>
            <ac:spMk id="2" creationId="{DB32A2C4-823A-50A0-1E8D-86846CA63CBF}"/>
          </ac:spMkLst>
        </pc:spChg>
        <pc:spChg chg="mod">
          <ac:chgData name="Madison Sanders" userId="S::director@familypromiseathens.org::6d43fcbd-d577-42b6-9903-7f4e2ac32074" providerId="AD" clId="Web-{F174D0C3-5F5F-E98A-4105-E91AD5D5FEF4}" dt="2023-11-16T15:59:29.528" v="59" actId="20577"/>
          <ac:spMkLst>
            <pc:docMk/>
            <pc:sldMk cId="3867094950" sldId="277"/>
            <ac:spMk id="3" creationId="{AC116C4A-2A0C-2807-DD18-41C0A33540D2}"/>
          </ac:spMkLst>
        </pc:spChg>
      </pc:sldChg>
      <pc:sldChg chg="modSp add replId">
        <pc:chgData name="Madison Sanders" userId="S::director@familypromiseathens.org::6d43fcbd-d577-42b6-9903-7f4e2ac32074" providerId="AD" clId="Web-{F174D0C3-5F5F-E98A-4105-E91AD5D5FEF4}" dt="2023-11-16T15:59:55.232" v="65" actId="20577"/>
        <pc:sldMkLst>
          <pc:docMk/>
          <pc:sldMk cId="1749551090" sldId="278"/>
        </pc:sldMkLst>
        <pc:spChg chg="mod">
          <ac:chgData name="Madison Sanders" userId="S::director@familypromiseathens.org::6d43fcbd-d577-42b6-9903-7f4e2ac32074" providerId="AD" clId="Web-{F174D0C3-5F5F-E98A-4105-E91AD5D5FEF4}" dt="2023-11-16T15:59:48.310" v="64" actId="20577"/>
          <ac:spMkLst>
            <pc:docMk/>
            <pc:sldMk cId="1749551090" sldId="278"/>
            <ac:spMk id="2" creationId="{DB32A2C4-823A-50A0-1E8D-86846CA63CBF}"/>
          </ac:spMkLst>
        </pc:spChg>
        <pc:spChg chg="mod">
          <ac:chgData name="Madison Sanders" userId="S::director@familypromiseathens.org::6d43fcbd-d577-42b6-9903-7f4e2ac32074" providerId="AD" clId="Web-{F174D0C3-5F5F-E98A-4105-E91AD5D5FEF4}" dt="2023-11-16T15:59:55.232" v="65" actId="20577"/>
          <ac:spMkLst>
            <pc:docMk/>
            <pc:sldMk cId="1749551090" sldId="278"/>
            <ac:spMk id="3" creationId="{AC116C4A-2A0C-2807-DD18-41C0A33540D2}"/>
          </ac:spMkLst>
        </pc:spChg>
      </pc:sldChg>
    </pc:docChg>
  </pc:docChgLst>
  <pc:docChgLst>
    <pc:chgData name="Madison Sanders" userId="S::director@familypromiseathens.org::6d43fcbd-d577-42b6-9903-7f4e2ac32074" providerId="AD" clId="Web-{A105BC4F-F897-62ED-337F-0EBB4FED9B39}"/>
    <pc:docChg chg="modSld">
      <pc:chgData name="Madison Sanders" userId="S::director@familypromiseathens.org::6d43fcbd-d577-42b6-9903-7f4e2ac32074" providerId="AD" clId="Web-{A105BC4F-F897-62ED-337F-0EBB4FED9B39}" dt="2023-07-20T15:25:13.762" v="69" actId="20577"/>
      <pc:docMkLst>
        <pc:docMk/>
      </pc:docMkLst>
      <pc:sldChg chg="modSp">
        <pc:chgData name="Madison Sanders" userId="S::director@familypromiseathens.org::6d43fcbd-d577-42b6-9903-7f4e2ac32074" providerId="AD" clId="Web-{A105BC4F-F897-62ED-337F-0EBB4FED9B39}" dt="2023-07-20T15:14:35.197" v="13" actId="20577"/>
        <pc:sldMkLst>
          <pc:docMk/>
          <pc:sldMk cId="2483984690" sldId="265"/>
        </pc:sldMkLst>
        <pc:spChg chg="mod">
          <ac:chgData name="Madison Sanders" userId="S::director@familypromiseathens.org::6d43fcbd-d577-42b6-9903-7f4e2ac32074" providerId="AD" clId="Web-{A105BC4F-F897-62ED-337F-0EBB4FED9B39}" dt="2023-07-20T15:14:35.197" v="13" actId="20577"/>
          <ac:spMkLst>
            <pc:docMk/>
            <pc:sldMk cId="2483984690" sldId="265"/>
            <ac:spMk id="3" creationId="{AC116C4A-2A0C-2807-DD18-41C0A33540D2}"/>
          </ac:spMkLst>
        </pc:spChg>
      </pc:sldChg>
      <pc:sldChg chg="modSp">
        <pc:chgData name="Madison Sanders" userId="S::director@familypromiseathens.org::6d43fcbd-d577-42b6-9903-7f4e2ac32074" providerId="AD" clId="Web-{A105BC4F-F897-62ED-337F-0EBB4FED9B39}" dt="2023-07-20T15:25:13.762" v="69" actId="20577"/>
        <pc:sldMkLst>
          <pc:docMk/>
          <pc:sldMk cId="4237225456" sldId="266"/>
        </pc:sldMkLst>
        <pc:spChg chg="mod">
          <ac:chgData name="Madison Sanders" userId="S::director@familypromiseathens.org::6d43fcbd-d577-42b6-9903-7f4e2ac32074" providerId="AD" clId="Web-{A105BC4F-F897-62ED-337F-0EBB4FED9B39}" dt="2023-07-20T15:25:13.762" v="69" actId="20577"/>
          <ac:spMkLst>
            <pc:docMk/>
            <pc:sldMk cId="4237225456" sldId="266"/>
            <ac:spMk id="3" creationId="{AC116C4A-2A0C-2807-DD18-41C0A33540D2}"/>
          </ac:spMkLst>
        </pc:spChg>
      </pc:sldChg>
      <pc:sldChg chg="modSp">
        <pc:chgData name="Madison Sanders" userId="S::director@familypromiseathens.org::6d43fcbd-d577-42b6-9903-7f4e2ac32074" providerId="AD" clId="Web-{A105BC4F-F897-62ED-337F-0EBB4FED9B39}" dt="2023-07-20T15:12:16.177" v="3" actId="20577"/>
        <pc:sldMkLst>
          <pc:docMk/>
          <pc:sldMk cId="1141668122" sldId="268"/>
        </pc:sldMkLst>
        <pc:spChg chg="mod">
          <ac:chgData name="Madison Sanders" userId="S::director@familypromiseathens.org::6d43fcbd-d577-42b6-9903-7f4e2ac32074" providerId="AD" clId="Web-{A105BC4F-F897-62ED-337F-0EBB4FED9B39}" dt="2023-07-20T15:12:16.177" v="3" actId="20577"/>
          <ac:spMkLst>
            <pc:docMk/>
            <pc:sldMk cId="1141668122" sldId="268"/>
            <ac:spMk id="3" creationId="{AC116C4A-2A0C-2807-DD18-41C0A33540D2}"/>
          </ac:spMkLst>
        </pc:spChg>
      </pc:sldChg>
    </pc:docChg>
  </pc:docChgLst>
  <pc:docChgLst>
    <pc:chgData name="Madison Sanders" userId="S::director@familypromiseathens.org::6d43fcbd-d577-42b6-9903-7f4e2ac32074" providerId="AD" clId="Web-{4644AA6B-4729-6156-97CD-7A40BB68C78A}"/>
    <pc:docChg chg="addSld delSld modSld">
      <pc:chgData name="Madison Sanders" userId="S::director@familypromiseathens.org::6d43fcbd-d577-42b6-9903-7f4e2ac32074" providerId="AD" clId="Web-{4644AA6B-4729-6156-97CD-7A40BB68C78A}" dt="2023-11-16T22:27:01.655" v="310"/>
      <pc:docMkLst>
        <pc:docMk/>
      </pc:docMkLst>
      <pc:sldChg chg="modSp del">
        <pc:chgData name="Madison Sanders" userId="S::director@familypromiseathens.org::6d43fcbd-d577-42b6-9903-7f4e2ac32074" providerId="AD" clId="Web-{4644AA6B-4729-6156-97CD-7A40BB68C78A}" dt="2023-11-16T22:27:01.655" v="310"/>
        <pc:sldMkLst>
          <pc:docMk/>
          <pc:sldMk cId="2483984690" sldId="265"/>
        </pc:sldMkLst>
        <pc:spChg chg="mod">
          <ac:chgData name="Madison Sanders" userId="S::director@familypromiseathens.org::6d43fcbd-d577-42b6-9903-7f4e2ac32074" providerId="AD" clId="Web-{4644AA6B-4729-6156-97CD-7A40BB68C78A}" dt="2023-11-16T19:24:27.198" v="164" actId="20577"/>
          <ac:spMkLst>
            <pc:docMk/>
            <pc:sldMk cId="2483984690" sldId="265"/>
            <ac:spMk id="3" creationId="{AC116C4A-2A0C-2807-DD18-41C0A33540D2}"/>
          </ac:spMkLst>
        </pc:spChg>
      </pc:sldChg>
      <pc:sldChg chg="modSp">
        <pc:chgData name="Madison Sanders" userId="S::director@familypromiseathens.org::6d43fcbd-d577-42b6-9903-7f4e2ac32074" providerId="AD" clId="Web-{4644AA6B-4729-6156-97CD-7A40BB68C78A}" dt="2023-11-16T22:19:59.377" v="251" actId="20577"/>
        <pc:sldMkLst>
          <pc:docMk/>
          <pc:sldMk cId="1141668122" sldId="268"/>
        </pc:sldMkLst>
        <pc:spChg chg="mod">
          <ac:chgData name="Madison Sanders" userId="S::director@familypromiseathens.org::6d43fcbd-d577-42b6-9903-7f4e2ac32074" providerId="AD" clId="Web-{4644AA6B-4729-6156-97CD-7A40BB68C78A}" dt="2023-11-16T22:19:59.377" v="251" actId="20577"/>
          <ac:spMkLst>
            <pc:docMk/>
            <pc:sldMk cId="1141668122" sldId="268"/>
            <ac:spMk id="3" creationId="{AC116C4A-2A0C-2807-DD18-41C0A33540D2}"/>
          </ac:spMkLst>
        </pc:spChg>
      </pc:sldChg>
      <pc:sldChg chg="modSp">
        <pc:chgData name="Madison Sanders" userId="S::director@familypromiseathens.org::6d43fcbd-d577-42b6-9903-7f4e2ac32074" providerId="AD" clId="Web-{4644AA6B-4729-6156-97CD-7A40BB68C78A}" dt="2023-11-16T22:16:08.699" v="243" actId="20577"/>
        <pc:sldMkLst>
          <pc:docMk/>
          <pc:sldMk cId="113233593" sldId="271"/>
        </pc:sldMkLst>
        <pc:spChg chg="mod">
          <ac:chgData name="Madison Sanders" userId="S::director@familypromiseathens.org::6d43fcbd-d577-42b6-9903-7f4e2ac32074" providerId="AD" clId="Web-{4644AA6B-4729-6156-97CD-7A40BB68C78A}" dt="2023-11-16T22:16:08.699" v="243" actId="20577"/>
          <ac:spMkLst>
            <pc:docMk/>
            <pc:sldMk cId="113233593" sldId="271"/>
            <ac:spMk id="3" creationId="{AC116C4A-2A0C-2807-DD18-41C0A33540D2}"/>
          </ac:spMkLst>
        </pc:spChg>
      </pc:sldChg>
      <pc:sldChg chg="modSp">
        <pc:chgData name="Madison Sanders" userId="S::director@familypromiseathens.org::6d43fcbd-d577-42b6-9903-7f4e2ac32074" providerId="AD" clId="Web-{4644AA6B-4729-6156-97CD-7A40BB68C78A}" dt="2023-11-16T22:15:50.151" v="239" actId="20577"/>
        <pc:sldMkLst>
          <pc:docMk/>
          <pc:sldMk cId="2521067727" sldId="273"/>
        </pc:sldMkLst>
        <pc:spChg chg="mod">
          <ac:chgData name="Madison Sanders" userId="S::director@familypromiseathens.org::6d43fcbd-d577-42b6-9903-7f4e2ac32074" providerId="AD" clId="Web-{4644AA6B-4729-6156-97CD-7A40BB68C78A}" dt="2023-11-16T22:15:50.151" v="239" actId="20577"/>
          <ac:spMkLst>
            <pc:docMk/>
            <pc:sldMk cId="2521067727" sldId="273"/>
            <ac:spMk id="3" creationId="{AC116C4A-2A0C-2807-DD18-41C0A33540D2}"/>
          </ac:spMkLst>
        </pc:spChg>
      </pc:sldChg>
      <pc:sldChg chg="modSp">
        <pc:chgData name="Madison Sanders" userId="S::director@familypromiseathens.org::6d43fcbd-d577-42b6-9903-7f4e2ac32074" providerId="AD" clId="Web-{4644AA6B-4729-6156-97CD-7A40BB68C78A}" dt="2023-11-16T22:23:58.853" v="309" actId="20577"/>
        <pc:sldMkLst>
          <pc:docMk/>
          <pc:sldMk cId="3541846466" sldId="274"/>
        </pc:sldMkLst>
        <pc:spChg chg="mod">
          <ac:chgData name="Madison Sanders" userId="S::director@familypromiseathens.org::6d43fcbd-d577-42b6-9903-7f4e2ac32074" providerId="AD" clId="Web-{4644AA6B-4729-6156-97CD-7A40BB68C78A}" dt="2023-11-16T22:23:58.853" v="309" actId="20577"/>
          <ac:spMkLst>
            <pc:docMk/>
            <pc:sldMk cId="3541846466" sldId="274"/>
            <ac:spMk id="3" creationId="{AC116C4A-2A0C-2807-DD18-41C0A33540D2}"/>
          </ac:spMkLst>
        </pc:spChg>
      </pc:sldChg>
      <pc:sldChg chg="del">
        <pc:chgData name="Madison Sanders" userId="S::director@familypromiseathens.org::6d43fcbd-d577-42b6-9903-7f4e2ac32074" providerId="AD" clId="Web-{4644AA6B-4729-6156-97CD-7A40BB68C78A}" dt="2023-11-16T19:23:10.992" v="152"/>
        <pc:sldMkLst>
          <pc:docMk/>
          <pc:sldMk cId="1001284008" sldId="275"/>
        </pc:sldMkLst>
      </pc:sldChg>
      <pc:sldChg chg="modSp del">
        <pc:chgData name="Madison Sanders" userId="S::director@familypromiseathens.org::6d43fcbd-d577-42b6-9903-7f4e2ac32074" providerId="AD" clId="Web-{4644AA6B-4729-6156-97CD-7A40BB68C78A}" dt="2023-11-16T21:41:54.451" v="204"/>
        <pc:sldMkLst>
          <pc:docMk/>
          <pc:sldMk cId="1412364545" sldId="276"/>
        </pc:sldMkLst>
        <pc:spChg chg="mod">
          <ac:chgData name="Madison Sanders" userId="S::director@familypromiseathens.org::6d43fcbd-d577-42b6-9903-7f4e2ac32074" providerId="AD" clId="Web-{4644AA6B-4729-6156-97CD-7A40BB68C78A}" dt="2023-11-16T19:18:13.248" v="40" actId="20577"/>
          <ac:spMkLst>
            <pc:docMk/>
            <pc:sldMk cId="1412364545" sldId="276"/>
            <ac:spMk id="2" creationId="{D97FD765-5571-E176-834A-543E5DD51B7A}"/>
          </ac:spMkLst>
        </pc:spChg>
        <pc:spChg chg="mod">
          <ac:chgData name="Madison Sanders" userId="S::director@familypromiseathens.org::6d43fcbd-d577-42b6-9903-7f4e2ac32074" providerId="AD" clId="Web-{4644AA6B-4729-6156-97CD-7A40BB68C78A}" dt="2023-11-16T19:21:33.552" v="147" actId="20577"/>
          <ac:spMkLst>
            <pc:docMk/>
            <pc:sldMk cId="1412364545" sldId="276"/>
            <ac:spMk id="3" creationId="{1BBB287E-CB28-BD76-B819-AD004AF971ED}"/>
          </ac:spMkLst>
        </pc:spChg>
      </pc:sldChg>
      <pc:sldChg chg="modSp">
        <pc:chgData name="Madison Sanders" userId="S::director@familypromiseathens.org::6d43fcbd-d577-42b6-9903-7f4e2ac32074" providerId="AD" clId="Web-{4644AA6B-4729-6156-97CD-7A40BB68C78A}" dt="2023-11-16T22:16:17.386" v="245" actId="20577"/>
        <pc:sldMkLst>
          <pc:docMk/>
          <pc:sldMk cId="3867094950" sldId="277"/>
        </pc:sldMkLst>
        <pc:spChg chg="mod">
          <ac:chgData name="Madison Sanders" userId="S::director@familypromiseathens.org::6d43fcbd-d577-42b6-9903-7f4e2ac32074" providerId="AD" clId="Web-{4644AA6B-4729-6156-97CD-7A40BB68C78A}" dt="2023-11-16T22:16:17.386" v="245" actId="20577"/>
          <ac:spMkLst>
            <pc:docMk/>
            <pc:sldMk cId="3867094950" sldId="277"/>
            <ac:spMk id="3" creationId="{AC116C4A-2A0C-2807-DD18-41C0A33540D2}"/>
          </ac:spMkLst>
        </pc:spChg>
      </pc:sldChg>
      <pc:sldChg chg="modSp">
        <pc:chgData name="Madison Sanders" userId="S::director@familypromiseathens.org::6d43fcbd-d577-42b6-9903-7f4e2ac32074" providerId="AD" clId="Web-{4644AA6B-4729-6156-97CD-7A40BB68C78A}" dt="2023-11-16T22:16:22.386" v="246" actId="20577"/>
        <pc:sldMkLst>
          <pc:docMk/>
          <pc:sldMk cId="1749551090" sldId="278"/>
        </pc:sldMkLst>
        <pc:spChg chg="mod">
          <ac:chgData name="Madison Sanders" userId="S::director@familypromiseathens.org::6d43fcbd-d577-42b6-9903-7f4e2ac32074" providerId="AD" clId="Web-{4644AA6B-4729-6156-97CD-7A40BB68C78A}" dt="2023-11-16T22:16:22.386" v="246" actId="20577"/>
          <ac:spMkLst>
            <pc:docMk/>
            <pc:sldMk cId="1749551090" sldId="278"/>
            <ac:spMk id="3" creationId="{AC116C4A-2A0C-2807-DD18-41C0A33540D2}"/>
          </ac:spMkLst>
        </pc:spChg>
      </pc:sldChg>
      <pc:sldChg chg="modSp add replId">
        <pc:chgData name="Madison Sanders" userId="S::director@familypromiseathens.org::6d43fcbd-d577-42b6-9903-7f4e2ac32074" providerId="AD" clId="Web-{4644AA6B-4729-6156-97CD-7A40BB68C78A}" dt="2023-11-16T22:15:07.025" v="235" actId="1076"/>
        <pc:sldMkLst>
          <pc:docMk/>
          <pc:sldMk cId="1643067840" sldId="279"/>
        </pc:sldMkLst>
        <pc:spChg chg="mod">
          <ac:chgData name="Madison Sanders" userId="S::director@familypromiseathens.org::6d43fcbd-d577-42b6-9903-7f4e2ac32074" providerId="AD" clId="Web-{4644AA6B-4729-6156-97CD-7A40BB68C78A}" dt="2023-11-16T20:17:12.352" v="200" actId="20577"/>
          <ac:spMkLst>
            <pc:docMk/>
            <pc:sldMk cId="1643067840" sldId="279"/>
            <ac:spMk id="2" creationId="{DB32A2C4-823A-50A0-1E8D-86846CA63CBF}"/>
          </ac:spMkLst>
        </pc:spChg>
        <pc:spChg chg="mod">
          <ac:chgData name="Madison Sanders" userId="S::director@familypromiseathens.org::6d43fcbd-d577-42b6-9903-7f4e2ac32074" providerId="AD" clId="Web-{4644AA6B-4729-6156-97CD-7A40BB68C78A}" dt="2023-11-16T22:15:07.025" v="235" actId="1076"/>
          <ac:spMkLst>
            <pc:docMk/>
            <pc:sldMk cId="1643067840" sldId="279"/>
            <ac:spMk id="3" creationId="{AC116C4A-2A0C-2807-DD18-41C0A33540D2}"/>
          </ac:spMkLst>
        </pc:spChg>
      </pc:sldChg>
      <pc:sldChg chg="modSp add replId">
        <pc:chgData name="Madison Sanders" userId="S::director@familypromiseathens.org::6d43fcbd-d577-42b6-9903-7f4e2ac32074" providerId="AD" clId="Web-{4644AA6B-4729-6156-97CD-7A40BB68C78A}" dt="2023-11-16T21:42:11.077" v="218" actId="20577"/>
        <pc:sldMkLst>
          <pc:docMk/>
          <pc:sldMk cId="1594377782" sldId="280"/>
        </pc:sldMkLst>
        <pc:spChg chg="mod">
          <ac:chgData name="Madison Sanders" userId="S::director@familypromiseathens.org::6d43fcbd-d577-42b6-9903-7f4e2ac32074" providerId="AD" clId="Web-{4644AA6B-4729-6156-97CD-7A40BB68C78A}" dt="2023-11-16T21:42:11.077" v="218" actId="20577"/>
          <ac:spMkLst>
            <pc:docMk/>
            <pc:sldMk cId="1594377782" sldId="280"/>
            <ac:spMk id="2" creationId="{DB32A2C4-823A-50A0-1E8D-86846CA63CBF}"/>
          </ac:spMkLst>
        </pc:spChg>
        <pc:spChg chg="mod">
          <ac:chgData name="Madison Sanders" userId="S::director@familypromiseathens.org::6d43fcbd-d577-42b6-9903-7f4e2ac32074" providerId="AD" clId="Web-{4644AA6B-4729-6156-97CD-7A40BB68C78A}" dt="2023-11-16T21:41:53.826" v="203" actId="20577"/>
          <ac:spMkLst>
            <pc:docMk/>
            <pc:sldMk cId="1594377782" sldId="280"/>
            <ac:spMk id="3" creationId="{AC116C4A-2A0C-2807-DD18-41C0A33540D2}"/>
          </ac:spMkLst>
        </pc:spChg>
      </pc:sldChg>
      <pc:sldChg chg="modSp add replId">
        <pc:chgData name="Madison Sanders" userId="S::director@familypromiseathens.org::6d43fcbd-d577-42b6-9903-7f4e2ac32074" providerId="AD" clId="Web-{4644AA6B-4729-6156-97CD-7A40BB68C78A}" dt="2023-11-16T22:21:15.160" v="283" actId="20577"/>
        <pc:sldMkLst>
          <pc:docMk/>
          <pc:sldMk cId="3678230750" sldId="281"/>
        </pc:sldMkLst>
        <pc:spChg chg="mod">
          <ac:chgData name="Madison Sanders" userId="S::director@familypromiseathens.org::6d43fcbd-d577-42b6-9903-7f4e2ac32074" providerId="AD" clId="Web-{4644AA6B-4729-6156-97CD-7A40BB68C78A}" dt="2023-11-16T22:21:15.160" v="283" actId="20577"/>
          <ac:spMkLst>
            <pc:docMk/>
            <pc:sldMk cId="3678230750" sldId="281"/>
            <ac:spMk id="2" creationId="{DB32A2C4-823A-50A0-1E8D-86846CA63CBF}"/>
          </ac:spMkLst>
        </pc:spChg>
        <pc:spChg chg="mod">
          <ac:chgData name="Madison Sanders" userId="S::director@familypromiseathens.org::6d43fcbd-d577-42b6-9903-7f4e2ac32074" providerId="AD" clId="Web-{4644AA6B-4729-6156-97CD-7A40BB68C78A}" dt="2023-11-16T22:21:06.301" v="265" actId="14100"/>
          <ac:spMkLst>
            <pc:docMk/>
            <pc:sldMk cId="3678230750" sldId="281"/>
            <ac:spMk id="3" creationId="{AC116C4A-2A0C-2807-DD18-41C0A33540D2}"/>
          </ac:spMkLst>
        </pc:spChg>
      </pc:sldChg>
      <pc:sldChg chg="new del">
        <pc:chgData name="Madison Sanders" userId="S::director@familypromiseathens.org::6d43fcbd-d577-42b6-9903-7f4e2ac32074" providerId="AD" clId="Web-{4644AA6B-4729-6156-97CD-7A40BB68C78A}" dt="2023-11-16T22:21:38.833" v="285"/>
        <pc:sldMkLst>
          <pc:docMk/>
          <pc:sldMk cId="4186945056" sldId="282"/>
        </pc:sldMkLst>
      </pc:sldChg>
    </pc:docChg>
  </pc:docChgLst>
  <pc:docChgLst>
    <pc:chgData name="Madison Sanders" userId="S::director@familypromiseathens.org::6d43fcbd-d577-42b6-9903-7f4e2ac32074" providerId="AD" clId="Web-{F110E99B-D10A-27D8-0119-643BD873157A}"/>
    <pc:docChg chg="modSld">
      <pc:chgData name="Madison Sanders" userId="S::director@familypromiseathens.org::6d43fcbd-d577-42b6-9903-7f4e2ac32074" providerId="AD" clId="Web-{F110E99B-D10A-27D8-0119-643BD873157A}" dt="2023-09-18T18:44:41.616" v="128" actId="20577"/>
      <pc:docMkLst>
        <pc:docMk/>
      </pc:docMkLst>
      <pc:sldChg chg="modSp">
        <pc:chgData name="Madison Sanders" userId="S::director@familypromiseathens.org::6d43fcbd-d577-42b6-9903-7f4e2ac32074" providerId="AD" clId="Web-{F110E99B-D10A-27D8-0119-643BD873157A}" dt="2023-09-18T18:43:24.521" v="56" actId="20577"/>
        <pc:sldMkLst>
          <pc:docMk/>
          <pc:sldMk cId="2671797295" sldId="257"/>
        </pc:sldMkLst>
        <pc:spChg chg="mod">
          <ac:chgData name="Madison Sanders" userId="S::director@familypromiseathens.org::6d43fcbd-d577-42b6-9903-7f4e2ac32074" providerId="AD" clId="Web-{F110E99B-D10A-27D8-0119-643BD873157A}" dt="2023-09-18T18:43:24.521" v="56" actId="20577"/>
          <ac:spMkLst>
            <pc:docMk/>
            <pc:sldMk cId="2671797295" sldId="257"/>
            <ac:spMk id="3" creationId="{AC116C4A-2A0C-2807-DD18-41C0A33540D2}"/>
          </ac:spMkLst>
        </pc:spChg>
      </pc:sldChg>
      <pc:sldChg chg="modSp">
        <pc:chgData name="Madison Sanders" userId="S::director@familypromiseathens.org::6d43fcbd-d577-42b6-9903-7f4e2ac32074" providerId="AD" clId="Web-{F110E99B-D10A-27D8-0119-643BD873157A}" dt="2023-09-18T18:40:25.751" v="21" actId="20577"/>
        <pc:sldMkLst>
          <pc:docMk/>
          <pc:sldMk cId="2483984690" sldId="265"/>
        </pc:sldMkLst>
        <pc:spChg chg="mod">
          <ac:chgData name="Madison Sanders" userId="S::director@familypromiseathens.org::6d43fcbd-d577-42b6-9903-7f4e2ac32074" providerId="AD" clId="Web-{F110E99B-D10A-27D8-0119-643BD873157A}" dt="2023-09-18T18:40:25.751" v="21" actId="20577"/>
          <ac:spMkLst>
            <pc:docMk/>
            <pc:sldMk cId="2483984690" sldId="265"/>
            <ac:spMk id="3" creationId="{AC116C4A-2A0C-2807-DD18-41C0A33540D2}"/>
          </ac:spMkLst>
        </pc:spChg>
      </pc:sldChg>
      <pc:sldChg chg="modSp">
        <pc:chgData name="Madison Sanders" userId="S::director@familypromiseathens.org::6d43fcbd-d577-42b6-9903-7f4e2ac32074" providerId="AD" clId="Web-{F110E99B-D10A-27D8-0119-643BD873157A}" dt="2023-09-18T18:42:50.801" v="30" actId="20577"/>
        <pc:sldMkLst>
          <pc:docMk/>
          <pc:sldMk cId="1141668122" sldId="268"/>
        </pc:sldMkLst>
        <pc:spChg chg="mod">
          <ac:chgData name="Madison Sanders" userId="S::director@familypromiseathens.org::6d43fcbd-d577-42b6-9903-7f4e2ac32074" providerId="AD" clId="Web-{F110E99B-D10A-27D8-0119-643BD873157A}" dt="2023-09-18T18:42:50.801" v="30" actId="20577"/>
          <ac:spMkLst>
            <pc:docMk/>
            <pc:sldMk cId="1141668122" sldId="268"/>
            <ac:spMk id="3" creationId="{AC116C4A-2A0C-2807-DD18-41C0A33540D2}"/>
          </ac:spMkLst>
        </pc:spChg>
      </pc:sldChg>
      <pc:sldChg chg="modSp">
        <pc:chgData name="Madison Sanders" userId="S::director@familypromiseathens.org::6d43fcbd-d577-42b6-9903-7f4e2ac32074" providerId="AD" clId="Web-{F110E99B-D10A-27D8-0119-643BD873157A}" dt="2023-09-18T18:43:01.036" v="41" actId="20577"/>
        <pc:sldMkLst>
          <pc:docMk/>
          <pc:sldMk cId="3231120020" sldId="269"/>
        </pc:sldMkLst>
        <pc:spChg chg="mod">
          <ac:chgData name="Madison Sanders" userId="S::director@familypromiseathens.org::6d43fcbd-d577-42b6-9903-7f4e2ac32074" providerId="AD" clId="Web-{F110E99B-D10A-27D8-0119-643BD873157A}" dt="2023-09-18T18:42:57.817" v="40" actId="20577"/>
          <ac:spMkLst>
            <pc:docMk/>
            <pc:sldMk cId="3231120020" sldId="269"/>
            <ac:spMk id="2" creationId="{DB32A2C4-823A-50A0-1E8D-86846CA63CBF}"/>
          </ac:spMkLst>
        </pc:spChg>
        <pc:spChg chg="mod">
          <ac:chgData name="Madison Sanders" userId="S::director@familypromiseathens.org::6d43fcbd-d577-42b6-9903-7f4e2ac32074" providerId="AD" clId="Web-{F110E99B-D10A-27D8-0119-643BD873157A}" dt="2023-09-18T18:43:01.036" v="41" actId="20577"/>
          <ac:spMkLst>
            <pc:docMk/>
            <pc:sldMk cId="3231120020" sldId="269"/>
            <ac:spMk id="3" creationId="{AC116C4A-2A0C-2807-DD18-41C0A33540D2}"/>
          </ac:spMkLst>
        </pc:spChg>
      </pc:sldChg>
      <pc:sldChg chg="modSp">
        <pc:chgData name="Madison Sanders" userId="S::director@familypromiseathens.org::6d43fcbd-d577-42b6-9903-7f4e2ac32074" providerId="AD" clId="Web-{F110E99B-D10A-27D8-0119-643BD873157A}" dt="2023-09-18T18:44:41.616" v="128" actId="20577"/>
        <pc:sldMkLst>
          <pc:docMk/>
          <pc:sldMk cId="113233593" sldId="271"/>
        </pc:sldMkLst>
        <pc:spChg chg="mod">
          <ac:chgData name="Madison Sanders" userId="S::director@familypromiseathens.org::6d43fcbd-d577-42b6-9903-7f4e2ac32074" providerId="AD" clId="Web-{F110E99B-D10A-27D8-0119-643BD873157A}" dt="2023-09-18T18:43:34.849" v="63" actId="20577"/>
          <ac:spMkLst>
            <pc:docMk/>
            <pc:sldMk cId="113233593" sldId="271"/>
            <ac:spMk id="2" creationId="{DB32A2C4-823A-50A0-1E8D-86846CA63CBF}"/>
          </ac:spMkLst>
        </pc:spChg>
        <pc:spChg chg="mod">
          <ac:chgData name="Madison Sanders" userId="S::director@familypromiseathens.org::6d43fcbd-d577-42b6-9903-7f4e2ac32074" providerId="AD" clId="Web-{F110E99B-D10A-27D8-0119-643BD873157A}" dt="2023-09-18T18:44:41.616" v="128" actId="20577"/>
          <ac:spMkLst>
            <pc:docMk/>
            <pc:sldMk cId="113233593" sldId="271"/>
            <ac:spMk id="3" creationId="{AC116C4A-2A0C-2807-DD18-41C0A33540D2}"/>
          </ac:spMkLst>
        </pc:spChg>
      </pc:sldChg>
    </pc:docChg>
  </pc:docChgLst>
  <pc:docChgLst>
    <pc:chgData name="Madison Sanders" userId="S::director@familypromiseathens.org::6d43fcbd-d577-42b6-9903-7f4e2ac32074" providerId="AD" clId="Web-{F95D3EEF-6F86-0067-C433-E87869A0B33B}"/>
    <pc:docChg chg="addSld modSld">
      <pc:chgData name="Madison Sanders" userId="S::director@familypromiseathens.org::6d43fcbd-d577-42b6-9903-7f4e2ac32074" providerId="AD" clId="Web-{F95D3EEF-6F86-0067-C433-E87869A0B33B}" dt="2023-05-09T17:58:00.755" v="31" actId="1076"/>
      <pc:docMkLst>
        <pc:docMk/>
      </pc:docMkLst>
      <pc:sldChg chg="modSp">
        <pc:chgData name="Madison Sanders" userId="S::director@familypromiseathens.org::6d43fcbd-d577-42b6-9903-7f4e2ac32074" providerId="AD" clId="Web-{F95D3EEF-6F86-0067-C433-E87869A0B33B}" dt="2023-05-09T17:56:54.738" v="7" actId="20577"/>
        <pc:sldMkLst>
          <pc:docMk/>
          <pc:sldMk cId="581039417" sldId="262"/>
        </pc:sldMkLst>
        <pc:spChg chg="mod">
          <ac:chgData name="Madison Sanders" userId="S::director@familypromiseathens.org::6d43fcbd-d577-42b6-9903-7f4e2ac32074" providerId="AD" clId="Web-{F95D3EEF-6F86-0067-C433-E87869A0B33B}" dt="2023-05-09T17:56:54.738" v="7" actId="20577"/>
          <ac:spMkLst>
            <pc:docMk/>
            <pc:sldMk cId="581039417" sldId="262"/>
            <ac:spMk id="3" creationId="{E796264D-69DB-FAB2-DA75-AAFF70F62D2D}"/>
          </ac:spMkLst>
        </pc:spChg>
      </pc:sldChg>
      <pc:sldChg chg="new">
        <pc:chgData name="Madison Sanders" userId="S::director@familypromiseathens.org::6d43fcbd-d577-42b6-9903-7f4e2ac32074" providerId="AD" clId="Web-{F95D3EEF-6F86-0067-C433-E87869A0B33B}" dt="2023-05-09T17:56:54.988" v="8"/>
        <pc:sldMkLst>
          <pc:docMk/>
          <pc:sldMk cId="81136999" sldId="266"/>
        </pc:sldMkLst>
      </pc:sldChg>
      <pc:sldChg chg="addSp delSp modSp add replId">
        <pc:chgData name="Madison Sanders" userId="S::director@familypromiseathens.org::6d43fcbd-d577-42b6-9903-7f4e2ac32074" providerId="AD" clId="Web-{F95D3EEF-6F86-0067-C433-E87869A0B33B}" dt="2023-05-09T17:58:00.755" v="31" actId="1076"/>
        <pc:sldMkLst>
          <pc:docMk/>
          <pc:sldMk cId="169155565" sldId="267"/>
        </pc:sldMkLst>
        <pc:spChg chg="del">
          <ac:chgData name="Madison Sanders" userId="S::director@familypromiseathens.org::6d43fcbd-d577-42b6-9903-7f4e2ac32074" providerId="AD" clId="Web-{F95D3EEF-6F86-0067-C433-E87869A0B33B}" dt="2023-05-09T17:57:52.755" v="26"/>
          <ac:spMkLst>
            <pc:docMk/>
            <pc:sldMk cId="169155565" sldId="267"/>
            <ac:spMk id="2" creationId="{825A6732-FC65-77D0-BC60-55140891094C}"/>
          </ac:spMkLst>
        </pc:spChg>
        <pc:spChg chg="del">
          <ac:chgData name="Madison Sanders" userId="S::director@familypromiseathens.org::6d43fcbd-d577-42b6-9903-7f4e2ac32074" providerId="AD" clId="Web-{F95D3EEF-6F86-0067-C433-E87869A0B33B}" dt="2023-05-09T17:57:34.739" v="11"/>
          <ac:spMkLst>
            <pc:docMk/>
            <pc:sldMk cId="169155565" sldId="267"/>
            <ac:spMk id="3" creationId="{E796264D-69DB-FAB2-DA75-AAFF70F62D2D}"/>
          </ac:spMkLst>
        </pc:spChg>
        <pc:spChg chg="add del mod">
          <ac:chgData name="Madison Sanders" userId="S::director@familypromiseathens.org::6d43fcbd-d577-42b6-9903-7f4e2ac32074" providerId="AD" clId="Web-{F95D3EEF-6F86-0067-C433-E87869A0B33B}" dt="2023-05-09T17:57:43.661" v="21"/>
          <ac:spMkLst>
            <pc:docMk/>
            <pc:sldMk cId="169155565" sldId="267"/>
            <ac:spMk id="7" creationId="{03864BD8-8A7C-3A88-5D0F-F72A32B707E3}"/>
          </ac:spMkLst>
        </pc:spChg>
        <pc:spChg chg="add del mod">
          <ac:chgData name="Madison Sanders" userId="S::director@familypromiseathens.org::6d43fcbd-d577-42b6-9903-7f4e2ac32074" providerId="AD" clId="Web-{F95D3EEF-6F86-0067-C433-E87869A0B33B}" dt="2023-05-09T17:57:55.521" v="29"/>
          <ac:spMkLst>
            <pc:docMk/>
            <pc:sldMk cId="169155565" sldId="267"/>
            <ac:spMk id="13" creationId="{8A2ABA0B-6A98-522E-65E5-52B61163473B}"/>
          </ac:spMkLst>
        </pc:spChg>
        <pc:picChg chg="add del mod">
          <ac:chgData name="Madison Sanders" userId="S::director@familypromiseathens.org::6d43fcbd-d577-42b6-9903-7f4e2ac32074" providerId="AD" clId="Web-{F95D3EEF-6F86-0067-C433-E87869A0B33B}" dt="2023-05-09T17:57:36.521" v="20"/>
          <ac:picMkLst>
            <pc:docMk/>
            <pc:sldMk cId="169155565" sldId="267"/>
            <ac:picMk id="4" creationId="{1E0049C3-ADB9-3832-0629-29D42878C32F}"/>
          </ac:picMkLst>
        </pc:picChg>
        <pc:picChg chg="del">
          <ac:chgData name="Madison Sanders" userId="S::director@familypromiseathens.org::6d43fcbd-d577-42b6-9903-7f4e2ac32074" providerId="AD" clId="Web-{F95D3EEF-6F86-0067-C433-E87869A0B33B}" dt="2023-05-09T17:57:35.599" v="14"/>
          <ac:picMkLst>
            <pc:docMk/>
            <pc:sldMk cId="169155565" sldId="267"/>
            <ac:picMk id="5" creationId="{F735EA68-B440-7B2E-BCC8-49B55082C601}"/>
          </ac:picMkLst>
        </pc:picChg>
        <pc:picChg chg="add mod ord">
          <ac:chgData name="Madison Sanders" userId="S::director@familypromiseathens.org::6d43fcbd-d577-42b6-9903-7f4e2ac32074" providerId="AD" clId="Web-{F95D3EEF-6F86-0067-C433-E87869A0B33B}" dt="2023-05-09T17:58:00.755" v="31" actId="1076"/>
          <ac:picMkLst>
            <pc:docMk/>
            <pc:sldMk cId="169155565" sldId="267"/>
            <ac:picMk id="9" creationId="{A3E66462-CB98-2C20-F7AA-21A2E8D2634D}"/>
          </ac:picMkLst>
        </pc:picChg>
      </pc:sldChg>
    </pc:docChg>
  </pc:docChgLst>
  <pc:docChgLst>
    <pc:chgData name="Madison Sanders" userId="S::director@familypromiseathens.org::6d43fcbd-d577-42b6-9903-7f4e2ac32074" providerId="AD" clId="Web-{0AA9230D-B86F-6059-96DB-B0D9C3662F8B}"/>
    <pc:docChg chg="addSld modSld">
      <pc:chgData name="Madison Sanders" userId="S::director@familypromiseathens.org::6d43fcbd-d577-42b6-9903-7f4e2ac32074" providerId="AD" clId="Web-{0AA9230D-B86F-6059-96DB-B0D9C3662F8B}" dt="2023-06-16T17:26:11.675" v="102" actId="20577"/>
      <pc:docMkLst>
        <pc:docMk/>
      </pc:docMkLst>
      <pc:sldChg chg="modSp add replId">
        <pc:chgData name="Madison Sanders" userId="S::director@familypromiseathens.org::6d43fcbd-d577-42b6-9903-7f4e2ac32074" providerId="AD" clId="Web-{0AA9230D-B86F-6059-96DB-B0D9C3662F8B}" dt="2023-06-16T17:25:37.221" v="77" actId="20577"/>
        <pc:sldMkLst>
          <pc:docMk/>
          <pc:sldMk cId="4237225456" sldId="266"/>
        </pc:sldMkLst>
        <pc:spChg chg="mod">
          <ac:chgData name="Madison Sanders" userId="S::director@familypromiseathens.org::6d43fcbd-d577-42b6-9903-7f4e2ac32074" providerId="AD" clId="Web-{0AA9230D-B86F-6059-96DB-B0D9C3662F8B}" dt="2023-06-16T17:24:27.890" v="4" actId="20577"/>
          <ac:spMkLst>
            <pc:docMk/>
            <pc:sldMk cId="4237225456" sldId="266"/>
            <ac:spMk id="2" creationId="{DB32A2C4-823A-50A0-1E8D-86846CA63CBF}"/>
          </ac:spMkLst>
        </pc:spChg>
        <pc:spChg chg="mod">
          <ac:chgData name="Madison Sanders" userId="S::director@familypromiseathens.org::6d43fcbd-d577-42b6-9903-7f4e2ac32074" providerId="AD" clId="Web-{0AA9230D-B86F-6059-96DB-B0D9C3662F8B}" dt="2023-06-16T17:25:37.221" v="77" actId="20577"/>
          <ac:spMkLst>
            <pc:docMk/>
            <pc:sldMk cId="4237225456" sldId="266"/>
            <ac:spMk id="3" creationId="{AC116C4A-2A0C-2807-DD18-41C0A33540D2}"/>
          </ac:spMkLst>
        </pc:spChg>
      </pc:sldChg>
      <pc:sldChg chg="modSp add replId">
        <pc:chgData name="Madison Sanders" userId="S::director@familypromiseathens.org::6d43fcbd-d577-42b6-9903-7f4e2ac32074" providerId="AD" clId="Web-{0AA9230D-B86F-6059-96DB-B0D9C3662F8B}" dt="2023-06-16T17:26:11.675" v="102" actId="20577"/>
        <pc:sldMkLst>
          <pc:docMk/>
          <pc:sldMk cId="1866255656" sldId="267"/>
        </pc:sldMkLst>
        <pc:spChg chg="mod">
          <ac:chgData name="Madison Sanders" userId="S::director@familypromiseathens.org::6d43fcbd-d577-42b6-9903-7f4e2ac32074" providerId="AD" clId="Web-{0AA9230D-B86F-6059-96DB-B0D9C3662F8B}" dt="2023-06-16T17:26:11.675" v="102" actId="20577"/>
          <ac:spMkLst>
            <pc:docMk/>
            <pc:sldMk cId="1866255656" sldId="267"/>
            <ac:spMk id="3" creationId="{AC116C4A-2A0C-2807-DD18-41C0A33540D2}"/>
          </ac:spMkLst>
        </pc:spChg>
      </pc:sldChg>
    </pc:docChg>
  </pc:docChgLst>
  <pc:docChgLst>
    <pc:chgData name="Madison Sanders" userId="S::director@familypromiseathens.org::6d43fcbd-d577-42b6-9903-7f4e2ac32074" providerId="AD" clId="Web-{FD4BA689-902C-E96D-D410-244A03E9D909}"/>
    <pc:docChg chg="addSld delSld modSld">
      <pc:chgData name="Madison Sanders" userId="S::director@familypromiseathens.org::6d43fcbd-d577-42b6-9903-7f4e2ac32074" providerId="AD" clId="Web-{FD4BA689-902C-E96D-D410-244A03E9D909}" dt="2022-11-17T21:42:55.041" v="499" actId="20577"/>
      <pc:docMkLst>
        <pc:docMk/>
      </pc:docMkLst>
      <pc:sldChg chg="addSp delSp modSp">
        <pc:chgData name="Madison Sanders" userId="S::director@familypromiseathens.org::6d43fcbd-d577-42b6-9903-7f4e2ac32074" providerId="AD" clId="Web-{FD4BA689-902C-E96D-D410-244A03E9D909}" dt="2022-11-17T21:41:19.960" v="448" actId="1076"/>
        <pc:sldMkLst>
          <pc:docMk/>
          <pc:sldMk cId="2671797295" sldId="257"/>
        </pc:sldMkLst>
        <pc:spChg chg="mod">
          <ac:chgData name="Madison Sanders" userId="S::director@familypromiseathens.org::6d43fcbd-d577-42b6-9903-7f4e2ac32074" providerId="AD" clId="Web-{FD4BA689-902C-E96D-D410-244A03E9D909}" dt="2022-11-17T21:40:37.130" v="438" actId="20577"/>
          <ac:spMkLst>
            <pc:docMk/>
            <pc:sldMk cId="2671797295" sldId="257"/>
            <ac:spMk id="3" creationId="{AC116C4A-2A0C-2807-DD18-41C0A33540D2}"/>
          </ac:spMkLst>
        </pc:spChg>
        <pc:picChg chg="add mod">
          <ac:chgData name="Madison Sanders" userId="S::director@familypromiseathens.org::6d43fcbd-d577-42b6-9903-7f4e2ac32074" providerId="AD" clId="Web-{FD4BA689-902C-E96D-D410-244A03E9D909}" dt="2022-11-17T21:40:53.147" v="442" actId="1076"/>
          <ac:picMkLst>
            <pc:docMk/>
            <pc:sldMk cId="2671797295" sldId="257"/>
            <ac:picMk id="4" creationId="{4D3C6037-B101-83FE-8C91-7D6CE4B8676E}"/>
          </ac:picMkLst>
        </pc:picChg>
        <pc:picChg chg="del">
          <ac:chgData name="Madison Sanders" userId="S::director@familypromiseathens.org::6d43fcbd-d577-42b6-9903-7f4e2ac32074" providerId="AD" clId="Web-{FD4BA689-902C-E96D-D410-244A03E9D909}" dt="2022-11-17T20:30:08.236" v="22"/>
          <ac:picMkLst>
            <pc:docMk/>
            <pc:sldMk cId="2671797295" sldId="257"/>
            <ac:picMk id="6" creationId="{2EF4F033-5126-11B2-5A38-F1922D02DE01}"/>
          </ac:picMkLst>
        </pc:picChg>
        <pc:picChg chg="add mod">
          <ac:chgData name="Madison Sanders" userId="S::director@familypromiseathens.org::6d43fcbd-d577-42b6-9903-7f4e2ac32074" providerId="AD" clId="Web-{FD4BA689-902C-E96D-D410-244A03E9D909}" dt="2022-11-17T21:41:09.819" v="445" actId="1076"/>
          <ac:picMkLst>
            <pc:docMk/>
            <pc:sldMk cId="2671797295" sldId="257"/>
            <ac:picMk id="6" creationId="{B9B5EC40-44BC-CD16-075F-A0133231DD9C}"/>
          </ac:picMkLst>
        </pc:picChg>
        <pc:picChg chg="del">
          <ac:chgData name="Madison Sanders" userId="S::director@familypromiseathens.org::6d43fcbd-d577-42b6-9903-7f4e2ac32074" providerId="AD" clId="Web-{FD4BA689-902C-E96D-D410-244A03E9D909}" dt="2022-11-17T20:30:09.501" v="24"/>
          <ac:picMkLst>
            <pc:docMk/>
            <pc:sldMk cId="2671797295" sldId="257"/>
            <ac:picMk id="7" creationId="{7810786A-4249-BB4A-F204-4C1EE6AB7452}"/>
          </ac:picMkLst>
        </pc:picChg>
        <pc:picChg chg="add mod">
          <ac:chgData name="Madison Sanders" userId="S::director@familypromiseathens.org::6d43fcbd-d577-42b6-9903-7f4e2ac32074" providerId="AD" clId="Web-{FD4BA689-902C-E96D-D410-244A03E9D909}" dt="2022-11-17T21:41:19.960" v="448" actId="1076"/>
          <ac:picMkLst>
            <pc:docMk/>
            <pc:sldMk cId="2671797295" sldId="257"/>
            <ac:picMk id="7" creationId="{ACD85B6C-7276-BB9C-A893-D45F910452DC}"/>
          </ac:picMkLst>
        </pc:picChg>
        <pc:picChg chg="del">
          <ac:chgData name="Madison Sanders" userId="S::director@familypromiseathens.org::6d43fcbd-d577-42b6-9903-7f4e2ac32074" providerId="AD" clId="Web-{FD4BA689-902C-E96D-D410-244A03E9D909}" dt="2022-11-17T20:30:08.908" v="23"/>
          <ac:picMkLst>
            <pc:docMk/>
            <pc:sldMk cId="2671797295" sldId="257"/>
            <ac:picMk id="9" creationId="{EFF1F5A6-C61F-E130-9E97-ED742E0ADAAD}"/>
          </ac:picMkLst>
        </pc:picChg>
        <pc:picChg chg="del">
          <ac:chgData name="Madison Sanders" userId="S::director@familypromiseathens.org::6d43fcbd-d577-42b6-9903-7f4e2ac32074" providerId="AD" clId="Web-{FD4BA689-902C-E96D-D410-244A03E9D909}" dt="2022-11-17T20:30:10.033" v="25"/>
          <ac:picMkLst>
            <pc:docMk/>
            <pc:sldMk cId="2671797295" sldId="257"/>
            <ac:picMk id="11" creationId="{C4BACD1C-2236-84A4-273C-D0FCD3879F9D}"/>
          </ac:picMkLst>
        </pc:picChg>
      </pc:sldChg>
      <pc:sldChg chg="addSp delSp modSp">
        <pc:chgData name="Madison Sanders" userId="S::director@familypromiseathens.org::6d43fcbd-d577-42b6-9903-7f4e2ac32074" providerId="AD" clId="Web-{FD4BA689-902C-E96D-D410-244A03E9D909}" dt="2022-11-17T21:19:43.295" v="421" actId="1076"/>
        <pc:sldMkLst>
          <pc:docMk/>
          <pc:sldMk cId="3296446502" sldId="259"/>
        </pc:sldMkLst>
        <pc:spChg chg="mod">
          <ac:chgData name="Madison Sanders" userId="S::director@familypromiseathens.org::6d43fcbd-d577-42b6-9903-7f4e2ac32074" providerId="AD" clId="Web-{FD4BA689-902C-E96D-D410-244A03E9D909}" dt="2022-11-17T20:41:45.239" v="192" actId="20577"/>
          <ac:spMkLst>
            <pc:docMk/>
            <pc:sldMk cId="3296446502" sldId="259"/>
            <ac:spMk id="2" creationId="{DB32A2C4-823A-50A0-1E8D-86846CA63CBF}"/>
          </ac:spMkLst>
        </pc:spChg>
        <pc:spChg chg="mod">
          <ac:chgData name="Madison Sanders" userId="S::director@familypromiseathens.org::6d43fcbd-d577-42b6-9903-7f4e2ac32074" providerId="AD" clId="Web-{FD4BA689-902C-E96D-D410-244A03E9D909}" dt="2022-11-17T21:19:21.169" v="413" actId="20577"/>
          <ac:spMkLst>
            <pc:docMk/>
            <pc:sldMk cId="3296446502" sldId="259"/>
            <ac:spMk id="3" creationId="{AC116C4A-2A0C-2807-DD18-41C0A33540D2}"/>
          </ac:spMkLst>
        </pc:spChg>
        <pc:picChg chg="add del mod">
          <ac:chgData name="Madison Sanders" userId="S::director@familypromiseathens.org::6d43fcbd-d577-42b6-9903-7f4e2ac32074" providerId="AD" clId="Web-{FD4BA689-902C-E96D-D410-244A03E9D909}" dt="2022-11-17T21:19:30.920" v="418"/>
          <ac:picMkLst>
            <pc:docMk/>
            <pc:sldMk cId="3296446502" sldId="259"/>
            <ac:picMk id="4" creationId="{C02A5088-77CC-43BF-DFB0-23496DB9A0DD}"/>
          </ac:picMkLst>
        </pc:picChg>
        <pc:picChg chg="add mod">
          <ac:chgData name="Madison Sanders" userId="S::director@familypromiseathens.org::6d43fcbd-d577-42b6-9903-7f4e2ac32074" providerId="AD" clId="Web-{FD4BA689-902C-E96D-D410-244A03E9D909}" dt="2022-11-17T21:19:43.295" v="421" actId="1076"/>
          <ac:picMkLst>
            <pc:docMk/>
            <pc:sldMk cId="3296446502" sldId="259"/>
            <ac:picMk id="6" creationId="{54B6BB04-B203-3B8E-3592-49D563C18E20}"/>
          </ac:picMkLst>
        </pc:picChg>
      </pc:sldChg>
      <pc:sldChg chg="modSp del">
        <pc:chgData name="Madison Sanders" userId="S::director@familypromiseathens.org::6d43fcbd-d577-42b6-9903-7f4e2ac32074" providerId="AD" clId="Web-{FD4BA689-902C-E96D-D410-244A03E9D909}" dt="2022-11-17T20:34:54.837" v="88"/>
        <pc:sldMkLst>
          <pc:docMk/>
          <pc:sldMk cId="2131927560" sldId="260"/>
        </pc:sldMkLst>
        <pc:spChg chg="mod">
          <ac:chgData name="Madison Sanders" userId="S::director@familypromiseathens.org::6d43fcbd-d577-42b6-9903-7f4e2ac32074" providerId="AD" clId="Web-{FD4BA689-902C-E96D-D410-244A03E9D909}" dt="2022-11-17T20:30:29.424" v="29" actId="20577"/>
          <ac:spMkLst>
            <pc:docMk/>
            <pc:sldMk cId="2131927560" sldId="260"/>
            <ac:spMk id="2" creationId="{DB32A2C4-823A-50A0-1E8D-86846CA63CBF}"/>
          </ac:spMkLst>
        </pc:spChg>
        <pc:spChg chg="mod">
          <ac:chgData name="Madison Sanders" userId="S::director@familypromiseathens.org::6d43fcbd-d577-42b6-9903-7f4e2ac32074" providerId="AD" clId="Web-{FD4BA689-902C-E96D-D410-244A03E9D909}" dt="2022-11-17T20:30:21.971" v="26" actId="20577"/>
          <ac:spMkLst>
            <pc:docMk/>
            <pc:sldMk cId="2131927560" sldId="260"/>
            <ac:spMk id="3" creationId="{AC116C4A-2A0C-2807-DD18-41C0A33540D2}"/>
          </ac:spMkLst>
        </pc:spChg>
      </pc:sldChg>
      <pc:sldChg chg="modSp">
        <pc:chgData name="Madison Sanders" userId="S::director@familypromiseathens.org::6d43fcbd-d577-42b6-9903-7f4e2ac32074" providerId="AD" clId="Web-{FD4BA689-902C-E96D-D410-244A03E9D909}" dt="2022-11-17T20:34:36.259" v="87" actId="20577"/>
        <pc:sldMkLst>
          <pc:docMk/>
          <pc:sldMk cId="1500977824" sldId="261"/>
        </pc:sldMkLst>
        <pc:spChg chg="mod">
          <ac:chgData name="Madison Sanders" userId="S::director@familypromiseathens.org::6d43fcbd-d577-42b6-9903-7f4e2ac32074" providerId="AD" clId="Web-{FD4BA689-902C-E96D-D410-244A03E9D909}" dt="2022-11-17T20:34:36.259" v="87" actId="20577"/>
          <ac:spMkLst>
            <pc:docMk/>
            <pc:sldMk cId="1500977824" sldId="261"/>
            <ac:spMk id="3" creationId="{AC116C4A-2A0C-2807-DD18-41C0A33540D2}"/>
          </ac:spMkLst>
        </pc:spChg>
      </pc:sldChg>
      <pc:sldChg chg="modSp">
        <pc:chgData name="Madison Sanders" userId="S::director@familypromiseathens.org::6d43fcbd-d577-42b6-9903-7f4e2ac32074" providerId="AD" clId="Web-{FD4BA689-902C-E96D-D410-244A03E9D909}" dt="2022-11-17T20:45:47.151" v="355" actId="20577"/>
        <pc:sldMkLst>
          <pc:docMk/>
          <pc:sldMk cId="581039417" sldId="262"/>
        </pc:sldMkLst>
        <pc:spChg chg="mod">
          <ac:chgData name="Madison Sanders" userId="S::director@familypromiseathens.org::6d43fcbd-d577-42b6-9903-7f4e2ac32074" providerId="AD" clId="Web-{FD4BA689-902C-E96D-D410-244A03E9D909}" dt="2022-11-17T20:37:25.966" v="103" actId="20577"/>
          <ac:spMkLst>
            <pc:docMk/>
            <pc:sldMk cId="581039417" sldId="262"/>
            <ac:spMk id="2" creationId="{825A6732-FC65-77D0-BC60-55140891094C}"/>
          </ac:spMkLst>
        </pc:spChg>
        <pc:spChg chg="mod">
          <ac:chgData name="Madison Sanders" userId="S::director@familypromiseathens.org::6d43fcbd-d577-42b6-9903-7f4e2ac32074" providerId="AD" clId="Web-{FD4BA689-902C-E96D-D410-244A03E9D909}" dt="2022-11-17T20:45:47.151" v="355" actId="20577"/>
          <ac:spMkLst>
            <pc:docMk/>
            <pc:sldMk cId="581039417" sldId="262"/>
            <ac:spMk id="3" creationId="{E796264D-69DB-FAB2-DA75-AAFF70F62D2D}"/>
          </ac:spMkLst>
        </pc:spChg>
      </pc:sldChg>
      <pc:sldChg chg="new del">
        <pc:chgData name="Madison Sanders" userId="S::director@familypromiseathens.org::6d43fcbd-d577-42b6-9903-7f4e2ac32074" providerId="AD" clId="Web-{FD4BA689-902C-E96D-D410-244A03E9D909}" dt="2022-11-17T20:46:11.418" v="358"/>
        <pc:sldMkLst>
          <pc:docMk/>
          <pc:sldMk cId="1719819151" sldId="263"/>
        </pc:sldMkLst>
      </pc:sldChg>
      <pc:sldChg chg="del">
        <pc:chgData name="Madison Sanders" userId="S::director@familypromiseathens.org::6d43fcbd-d577-42b6-9903-7f4e2ac32074" providerId="AD" clId="Web-{FD4BA689-902C-E96D-D410-244A03E9D909}" dt="2022-11-17T20:41:25.660" v="184"/>
        <pc:sldMkLst>
          <pc:docMk/>
          <pc:sldMk cId="4138265849" sldId="263"/>
        </pc:sldMkLst>
      </pc:sldChg>
      <pc:sldChg chg="modSp add replId">
        <pc:chgData name="Madison Sanders" userId="S::director@familypromiseathens.org::6d43fcbd-d577-42b6-9903-7f4e2ac32074" providerId="AD" clId="Web-{FD4BA689-902C-E96D-D410-244A03E9D909}" dt="2022-11-17T20:48:33.765" v="403" actId="20577"/>
        <pc:sldMkLst>
          <pc:docMk/>
          <pc:sldMk cId="1039525554" sldId="264"/>
        </pc:sldMkLst>
        <pc:spChg chg="mod">
          <ac:chgData name="Madison Sanders" userId="S::director@familypromiseathens.org::6d43fcbd-d577-42b6-9903-7f4e2ac32074" providerId="AD" clId="Web-{FD4BA689-902C-E96D-D410-244A03E9D909}" dt="2022-11-17T20:48:11.905" v="401" actId="20577"/>
          <ac:spMkLst>
            <pc:docMk/>
            <pc:sldMk cId="1039525554" sldId="264"/>
            <ac:spMk id="2" creationId="{825A6732-FC65-77D0-BC60-55140891094C}"/>
          </ac:spMkLst>
        </pc:spChg>
        <pc:spChg chg="mod">
          <ac:chgData name="Madison Sanders" userId="S::director@familypromiseathens.org::6d43fcbd-d577-42b6-9903-7f4e2ac32074" providerId="AD" clId="Web-{FD4BA689-902C-E96D-D410-244A03E9D909}" dt="2022-11-17T20:48:33.765" v="403" actId="20577"/>
          <ac:spMkLst>
            <pc:docMk/>
            <pc:sldMk cId="1039525554" sldId="264"/>
            <ac:spMk id="3" creationId="{E796264D-69DB-FAB2-DA75-AAFF70F62D2D}"/>
          </ac:spMkLst>
        </pc:spChg>
      </pc:sldChg>
      <pc:sldChg chg="delSp modSp add replId">
        <pc:chgData name="Madison Sanders" userId="S::director@familypromiseathens.org::6d43fcbd-d577-42b6-9903-7f4e2ac32074" providerId="AD" clId="Web-{FD4BA689-902C-E96D-D410-244A03E9D909}" dt="2022-11-17T21:42:55.041" v="499" actId="20577"/>
        <pc:sldMkLst>
          <pc:docMk/>
          <pc:sldMk cId="2483984690" sldId="265"/>
        </pc:sldMkLst>
        <pc:spChg chg="mod">
          <ac:chgData name="Madison Sanders" userId="S::director@familypromiseathens.org::6d43fcbd-d577-42b6-9903-7f4e2ac32074" providerId="AD" clId="Web-{FD4BA689-902C-E96D-D410-244A03E9D909}" dt="2022-11-17T21:22:17.674" v="434" actId="20577"/>
          <ac:spMkLst>
            <pc:docMk/>
            <pc:sldMk cId="2483984690" sldId="265"/>
            <ac:spMk id="2" creationId="{DB32A2C4-823A-50A0-1E8D-86846CA63CBF}"/>
          </ac:spMkLst>
        </pc:spChg>
        <pc:spChg chg="mod">
          <ac:chgData name="Madison Sanders" userId="S::director@familypromiseathens.org::6d43fcbd-d577-42b6-9903-7f4e2ac32074" providerId="AD" clId="Web-{FD4BA689-902C-E96D-D410-244A03E9D909}" dt="2022-11-17T21:42:55.041" v="499" actId="20577"/>
          <ac:spMkLst>
            <pc:docMk/>
            <pc:sldMk cId="2483984690" sldId="265"/>
            <ac:spMk id="3" creationId="{AC116C4A-2A0C-2807-DD18-41C0A33540D2}"/>
          </ac:spMkLst>
        </pc:spChg>
        <pc:picChg chg="del">
          <ac:chgData name="Madison Sanders" userId="S::director@familypromiseathens.org::6d43fcbd-d577-42b6-9903-7f4e2ac32074" providerId="AD" clId="Web-{FD4BA689-902C-E96D-D410-244A03E9D909}" dt="2022-11-17T21:40:29.646" v="437"/>
          <ac:picMkLst>
            <pc:docMk/>
            <pc:sldMk cId="2483984690" sldId="265"/>
            <ac:picMk id="4" creationId="{4D3C6037-B101-83FE-8C91-7D6CE4B8676E}"/>
          </ac:picMkLst>
        </pc:picChg>
      </pc:sldChg>
    </pc:docChg>
  </pc:docChgLst>
  <pc:docChgLst>
    <pc:chgData name="Madison Sanders" userId="S::director@familypromiseathens.org::6d43fcbd-d577-42b6-9903-7f4e2ac32074" providerId="AD" clId="Web-{3A3959C3-06FB-6981-BB3D-F817811CE16A}"/>
    <pc:docChg chg="delSld modSld">
      <pc:chgData name="Madison Sanders" userId="S::director@familypromiseathens.org::6d43fcbd-d577-42b6-9903-7f4e2ac32074" providerId="AD" clId="Web-{3A3959C3-06FB-6981-BB3D-F817811CE16A}" dt="2023-05-09T17:27:38.993" v="39" actId="20577"/>
      <pc:docMkLst>
        <pc:docMk/>
      </pc:docMkLst>
      <pc:sldChg chg="modSp">
        <pc:chgData name="Madison Sanders" userId="S::director@familypromiseathens.org::6d43fcbd-d577-42b6-9903-7f4e2ac32074" providerId="AD" clId="Web-{3A3959C3-06FB-6981-BB3D-F817811CE16A}" dt="2023-05-09T17:26:53.757" v="9" actId="20577"/>
        <pc:sldMkLst>
          <pc:docMk/>
          <pc:sldMk cId="2671797295" sldId="257"/>
        </pc:sldMkLst>
        <pc:spChg chg="mod">
          <ac:chgData name="Madison Sanders" userId="S::director@familypromiseathens.org::6d43fcbd-d577-42b6-9903-7f4e2ac32074" providerId="AD" clId="Web-{3A3959C3-06FB-6981-BB3D-F817811CE16A}" dt="2023-05-09T17:26:53.757" v="9" actId="20577"/>
          <ac:spMkLst>
            <pc:docMk/>
            <pc:sldMk cId="2671797295" sldId="257"/>
            <ac:spMk id="3" creationId="{AC116C4A-2A0C-2807-DD18-41C0A33540D2}"/>
          </ac:spMkLst>
        </pc:spChg>
      </pc:sldChg>
      <pc:sldChg chg="del">
        <pc:chgData name="Madison Sanders" userId="S::director@familypromiseathens.org::6d43fcbd-d577-42b6-9903-7f4e2ac32074" providerId="AD" clId="Web-{3A3959C3-06FB-6981-BB3D-F817811CE16A}" dt="2023-05-09T17:26:18.460" v="0"/>
        <pc:sldMkLst>
          <pc:docMk/>
          <pc:sldMk cId="1039525554" sldId="264"/>
        </pc:sldMkLst>
      </pc:sldChg>
      <pc:sldChg chg="modSp">
        <pc:chgData name="Madison Sanders" userId="S::director@familypromiseathens.org::6d43fcbd-d577-42b6-9903-7f4e2ac32074" providerId="AD" clId="Web-{3A3959C3-06FB-6981-BB3D-F817811CE16A}" dt="2023-05-09T17:27:38.993" v="39" actId="20577"/>
        <pc:sldMkLst>
          <pc:docMk/>
          <pc:sldMk cId="2483984690" sldId="265"/>
        </pc:sldMkLst>
        <pc:spChg chg="mod">
          <ac:chgData name="Madison Sanders" userId="S::director@familypromiseathens.org::6d43fcbd-d577-42b6-9903-7f4e2ac32074" providerId="AD" clId="Web-{3A3959C3-06FB-6981-BB3D-F817811CE16A}" dt="2023-05-09T17:27:38.993" v="39" actId="20577"/>
          <ac:spMkLst>
            <pc:docMk/>
            <pc:sldMk cId="2483984690" sldId="265"/>
            <ac:spMk id="3" creationId="{AC116C4A-2A0C-2807-DD18-41C0A33540D2}"/>
          </ac:spMkLst>
        </pc:spChg>
      </pc:sldChg>
    </pc:docChg>
  </pc:docChgLst>
  <pc:docChgLst>
    <pc:chgData name="Madison Sanders" userId="S::director@familypromiseathens.org::6d43fcbd-d577-42b6-9903-7f4e2ac32074" providerId="AD" clId="Web-{836DBC4A-5B2D-6424-6FD6-6BF829D00563}"/>
    <pc:docChg chg="addSld delSld modSld">
      <pc:chgData name="Madison Sanders" userId="S::director@familypromiseathens.org::6d43fcbd-d577-42b6-9903-7f4e2ac32074" providerId="AD" clId="Web-{836DBC4A-5B2D-6424-6FD6-6BF829D00563}" dt="2023-07-17T20:46:13.533" v="118" actId="20577"/>
      <pc:docMkLst>
        <pc:docMk/>
      </pc:docMkLst>
      <pc:sldChg chg="modSp">
        <pc:chgData name="Madison Sanders" userId="S::director@familypromiseathens.org::6d43fcbd-d577-42b6-9903-7f4e2ac32074" providerId="AD" clId="Web-{836DBC4A-5B2D-6424-6FD6-6BF829D00563}" dt="2023-07-17T16:42:41.805" v="98" actId="20577"/>
        <pc:sldMkLst>
          <pc:docMk/>
          <pc:sldMk cId="2671797295" sldId="257"/>
        </pc:sldMkLst>
        <pc:spChg chg="mod">
          <ac:chgData name="Madison Sanders" userId="S::director@familypromiseathens.org::6d43fcbd-d577-42b6-9903-7f4e2ac32074" providerId="AD" clId="Web-{836DBC4A-5B2D-6424-6FD6-6BF829D00563}" dt="2023-07-17T16:42:41.805" v="98" actId="20577"/>
          <ac:spMkLst>
            <pc:docMk/>
            <pc:sldMk cId="2671797295" sldId="257"/>
            <ac:spMk id="3" creationId="{AC116C4A-2A0C-2807-DD18-41C0A33540D2}"/>
          </ac:spMkLst>
        </pc:spChg>
      </pc:sldChg>
      <pc:sldChg chg="del">
        <pc:chgData name="Madison Sanders" userId="S::director@familypromiseathens.org::6d43fcbd-d577-42b6-9903-7f4e2ac32074" providerId="AD" clId="Web-{836DBC4A-5B2D-6424-6FD6-6BF829D00563}" dt="2023-07-17T20:27:39.746" v="109"/>
        <pc:sldMkLst>
          <pc:docMk/>
          <pc:sldMk cId="581039417" sldId="262"/>
        </pc:sldMkLst>
      </pc:sldChg>
      <pc:sldChg chg="modSp">
        <pc:chgData name="Madison Sanders" userId="S::director@familypromiseathens.org::6d43fcbd-d577-42b6-9903-7f4e2ac32074" providerId="AD" clId="Web-{836DBC4A-5B2D-6424-6FD6-6BF829D00563}" dt="2023-07-17T20:27:32.136" v="107" actId="20577"/>
        <pc:sldMkLst>
          <pc:docMk/>
          <pc:sldMk cId="2483984690" sldId="265"/>
        </pc:sldMkLst>
        <pc:spChg chg="mod">
          <ac:chgData name="Madison Sanders" userId="S::director@familypromiseathens.org::6d43fcbd-d577-42b6-9903-7f4e2ac32074" providerId="AD" clId="Web-{836DBC4A-5B2D-6424-6FD6-6BF829D00563}" dt="2023-07-17T20:27:32.136" v="107" actId="20577"/>
          <ac:spMkLst>
            <pc:docMk/>
            <pc:sldMk cId="2483984690" sldId="265"/>
            <ac:spMk id="3" creationId="{AC116C4A-2A0C-2807-DD18-41C0A33540D2}"/>
          </ac:spMkLst>
        </pc:spChg>
      </pc:sldChg>
      <pc:sldChg chg="new">
        <pc:chgData name="Madison Sanders" userId="S::director@familypromiseathens.org::6d43fcbd-d577-42b6-9903-7f4e2ac32074" providerId="AD" clId="Web-{836DBC4A-5B2D-6424-6FD6-6BF829D00563}" dt="2023-07-17T20:27:46.215" v="110"/>
        <pc:sldMkLst>
          <pc:docMk/>
          <pc:sldMk cId="263458453" sldId="267"/>
        </pc:sldMkLst>
      </pc:sldChg>
      <pc:sldChg chg="del">
        <pc:chgData name="Madison Sanders" userId="S::director@familypromiseathens.org::6d43fcbd-d577-42b6-9903-7f4e2ac32074" providerId="AD" clId="Web-{836DBC4A-5B2D-6424-6FD6-6BF829D00563}" dt="2023-07-17T20:27:38.449" v="108"/>
        <pc:sldMkLst>
          <pc:docMk/>
          <pc:sldMk cId="1866255656" sldId="267"/>
        </pc:sldMkLst>
      </pc:sldChg>
      <pc:sldChg chg="modSp add replId">
        <pc:chgData name="Madison Sanders" userId="S::director@familypromiseathens.org::6d43fcbd-d577-42b6-9903-7f4e2ac32074" providerId="AD" clId="Web-{836DBC4A-5B2D-6424-6FD6-6BF829D00563}" dt="2023-07-17T20:46:13.533" v="118" actId="20577"/>
        <pc:sldMkLst>
          <pc:docMk/>
          <pc:sldMk cId="1141668122" sldId="268"/>
        </pc:sldMkLst>
        <pc:spChg chg="mod">
          <ac:chgData name="Madison Sanders" userId="S::director@familypromiseathens.org::6d43fcbd-d577-42b6-9903-7f4e2ac32074" providerId="AD" clId="Web-{836DBC4A-5B2D-6424-6FD6-6BF829D00563}" dt="2023-07-17T20:27:53.700" v="113" actId="20577"/>
          <ac:spMkLst>
            <pc:docMk/>
            <pc:sldMk cId="1141668122" sldId="268"/>
            <ac:spMk id="2" creationId="{DB32A2C4-823A-50A0-1E8D-86846CA63CBF}"/>
          </ac:spMkLst>
        </pc:spChg>
        <pc:spChg chg="mod">
          <ac:chgData name="Madison Sanders" userId="S::director@familypromiseathens.org::6d43fcbd-d577-42b6-9903-7f4e2ac32074" providerId="AD" clId="Web-{836DBC4A-5B2D-6424-6FD6-6BF829D00563}" dt="2023-07-17T20:46:13.533" v="118" actId="20577"/>
          <ac:spMkLst>
            <pc:docMk/>
            <pc:sldMk cId="1141668122" sldId="268"/>
            <ac:spMk id="3" creationId="{AC116C4A-2A0C-2807-DD18-41C0A33540D2}"/>
          </ac:spMkLst>
        </pc:spChg>
      </pc:sldChg>
    </pc:docChg>
  </pc:docChgLst>
  <pc:docChgLst>
    <pc:chgData name="Madison Sanders" userId="S::director@familypromiseathens.org::6d43fcbd-d577-42b6-9903-7f4e2ac32074" providerId="AD" clId="Web-{BADE1787-2935-F332-520A-CFC0EA9736AB}"/>
    <pc:docChg chg="delSld modSld">
      <pc:chgData name="Madison Sanders" userId="S::director@familypromiseathens.org::6d43fcbd-d577-42b6-9903-7f4e2ac32074" providerId="AD" clId="Web-{BADE1787-2935-F332-520A-CFC0EA9736AB}" dt="2023-01-19T21:14:45.305" v="334" actId="20577"/>
      <pc:docMkLst>
        <pc:docMk/>
      </pc:docMkLst>
      <pc:sldChg chg="addSp delSp modSp">
        <pc:chgData name="Madison Sanders" userId="S::director@familypromiseathens.org::6d43fcbd-d577-42b6-9903-7f4e2ac32074" providerId="AD" clId="Web-{BADE1787-2935-F332-520A-CFC0EA9736AB}" dt="2023-01-19T20:58:31.508" v="330" actId="14100"/>
        <pc:sldMkLst>
          <pc:docMk/>
          <pc:sldMk cId="2671797295" sldId="257"/>
        </pc:sldMkLst>
        <pc:spChg chg="mod">
          <ac:chgData name="Madison Sanders" userId="S::director@familypromiseathens.org::6d43fcbd-d577-42b6-9903-7f4e2ac32074" providerId="AD" clId="Web-{BADE1787-2935-F332-520A-CFC0EA9736AB}" dt="2023-01-19T20:58:17.242" v="328" actId="20577"/>
          <ac:spMkLst>
            <pc:docMk/>
            <pc:sldMk cId="2671797295" sldId="257"/>
            <ac:spMk id="3" creationId="{AC116C4A-2A0C-2807-DD18-41C0A33540D2}"/>
          </ac:spMkLst>
        </pc:spChg>
        <pc:picChg chg="del">
          <ac:chgData name="Madison Sanders" userId="S::director@familypromiseathens.org::6d43fcbd-d577-42b6-9903-7f4e2ac32074" providerId="AD" clId="Web-{BADE1787-2935-F332-520A-CFC0EA9736AB}" dt="2023-01-19T19:43:09.666" v="203"/>
          <ac:picMkLst>
            <pc:docMk/>
            <pc:sldMk cId="2671797295" sldId="257"/>
            <ac:picMk id="4" creationId="{4D3C6037-B101-83FE-8C91-7D6CE4B8676E}"/>
          </ac:picMkLst>
        </pc:picChg>
        <pc:picChg chg="add mod">
          <ac:chgData name="Madison Sanders" userId="S::director@familypromiseathens.org::6d43fcbd-d577-42b6-9903-7f4e2ac32074" providerId="AD" clId="Web-{BADE1787-2935-F332-520A-CFC0EA9736AB}" dt="2023-01-19T20:58:31.508" v="330" actId="14100"/>
          <ac:picMkLst>
            <pc:docMk/>
            <pc:sldMk cId="2671797295" sldId="257"/>
            <ac:picMk id="4" creationId="{B207D917-97F1-388C-B603-685F9E1C39B5}"/>
          </ac:picMkLst>
        </pc:picChg>
        <pc:picChg chg="add mod">
          <ac:chgData name="Madison Sanders" userId="S::director@familypromiseathens.org::6d43fcbd-d577-42b6-9903-7f4e2ac32074" providerId="AD" clId="Web-{BADE1787-2935-F332-520A-CFC0EA9736AB}" dt="2023-01-19T20:58:12.132" v="327" actId="1076"/>
          <ac:picMkLst>
            <pc:docMk/>
            <pc:sldMk cId="2671797295" sldId="257"/>
            <ac:picMk id="6" creationId="{4D81E145-BA9D-A51F-5798-D0CFFF8C9227}"/>
          </ac:picMkLst>
        </pc:picChg>
        <pc:picChg chg="del">
          <ac:chgData name="Madison Sanders" userId="S::director@familypromiseathens.org::6d43fcbd-d577-42b6-9903-7f4e2ac32074" providerId="AD" clId="Web-{BADE1787-2935-F332-520A-CFC0EA9736AB}" dt="2023-01-19T19:43:08.010" v="201"/>
          <ac:picMkLst>
            <pc:docMk/>
            <pc:sldMk cId="2671797295" sldId="257"/>
            <ac:picMk id="6" creationId="{B9B5EC40-44BC-CD16-075F-A0133231DD9C}"/>
          </ac:picMkLst>
        </pc:picChg>
        <pc:picChg chg="del">
          <ac:chgData name="Madison Sanders" userId="S::director@familypromiseathens.org::6d43fcbd-d577-42b6-9903-7f4e2ac32074" providerId="AD" clId="Web-{BADE1787-2935-F332-520A-CFC0EA9736AB}" dt="2023-01-19T19:43:08.978" v="202"/>
          <ac:picMkLst>
            <pc:docMk/>
            <pc:sldMk cId="2671797295" sldId="257"/>
            <ac:picMk id="7" creationId="{ACD85B6C-7276-BB9C-A893-D45F910452DC}"/>
          </ac:picMkLst>
        </pc:picChg>
      </pc:sldChg>
      <pc:sldChg chg="del">
        <pc:chgData name="Madison Sanders" userId="S::director@familypromiseathens.org::6d43fcbd-d577-42b6-9903-7f4e2ac32074" providerId="AD" clId="Web-{BADE1787-2935-F332-520A-CFC0EA9736AB}" dt="2023-01-19T19:37:51.875" v="0"/>
        <pc:sldMkLst>
          <pc:docMk/>
          <pc:sldMk cId="3296446502" sldId="259"/>
        </pc:sldMkLst>
      </pc:sldChg>
      <pc:sldChg chg="del">
        <pc:chgData name="Madison Sanders" userId="S::director@familypromiseathens.org::6d43fcbd-d577-42b6-9903-7f4e2ac32074" providerId="AD" clId="Web-{BADE1787-2935-F332-520A-CFC0EA9736AB}" dt="2023-01-19T19:43:29.885" v="209"/>
        <pc:sldMkLst>
          <pc:docMk/>
          <pc:sldMk cId="1500977824" sldId="261"/>
        </pc:sldMkLst>
      </pc:sldChg>
      <pc:sldChg chg="modSp">
        <pc:chgData name="Madison Sanders" userId="S::director@familypromiseathens.org::6d43fcbd-d577-42b6-9903-7f4e2ac32074" providerId="AD" clId="Web-{BADE1787-2935-F332-520A-CFC0EA9736AB}" dt="2023-01-19T21:14:45.305" v="334" actId="20577"/>
        <pc:sldMkLst>
          <pc:docMk/>
          <pc:sldMk cId="581039417" sldId="262"/>
        </pc:sldMkLst>
        <pc:spChg chg="mod">
          <ac:chgData name="Madison Sanders" userId="S::director@familypromiseathens.org::6d43fcbd-d577-42b6-9903-7f4e2ac32074" providerId="AD" clId="Web-{BADE1787-2935-F332-520A-CFC0EA9736AB}" dt="2023-01-19T21:14:45.305" v="334" actId="20577"/>
          <ac:spMkLst>
            <pc:docMk/>
            <pc:sldMk cId="581039417" sldId="262"/>
            <ac:spMk id="3" creationId="{E796264D-69DB-FAB2-DA75-AAFF70F62D2D}"/>
          </ac:spMkLst>
        </pc:spChg>
      </pc:sldChg>
      <pc:sldChg chg="modSp">
        <pc:chgData name="Madison Sanders" userId="S::director@familypromiseathens.org::6d43fcbd-d577-42b6-9903-7f4e2ac32074" providerId="AD" clId="Web-{BADE1787-2935-F332-520A-CFC0EA9736AB}" dt="2023-01-19T19:42:57.697" v="199" actId="20577"/>
        <pc:sldMkLst>
          <pc:docMk/>
          <pc:sldMk cId="1039525554" sldId="264"/>
        </pc:sldMkLst>
        <pc:spChg chg="mod">
          <ac:chgData name="Madison Sanders" userId="S::director@familypromiseathens.org::6d43fcbd-d577-42b6-9903-7f4e2ac32074" providerId="AD" clId="Web-{BADE1787-2935-F332-520A-CFC0EA9736AB}" dt="2023-01-19T19:42:57.697" v="199" actId="20577"/>
          <ac:spMkLst>
            <pc:docMk/>
            <pc:sldMk cId="1039525554" sldId="264"/>
            <ac:spMk id="3" creationId="{E796264D-69DB-FAB2-DA75-AAFF70F62D2D}"/>
          </ac:spMkLst>
        </pc:spChg>
      </pc:sldChg>
      <pc:sldChg chg="modSp">
        <pc:chgData name="Madison Sanders" userId="S::director@familypromiseathens.org::6d43fcbd-d577-42b6-9903-7f4e2ac32074" providerId="AD" clId="Web-{BADE1787-2935-F332-520A-CFC0EA9736AB}" dt="2023-01-19T20:46:15.609" v="310" actId="1076"/>
        <pc:sldMkLst>
          <pc:docMk/>
          <pc:sldMk cId="2483984690" sldId="265"/>
        </pc:sldMkLst>
        <pc:spChg chg="mod">
          <ac:chgData name="Madison Sanders" userId="S::director@familypromiseathens.org::6d43fcbd-d577-42b6-9903-7f4e2ac32074" providerId="AD" clId="Web-{BADE1787-2935-F332-520A-CFC0EA9736AB}" dt="2023-01-19T19:41:31.928" v="162" actId="1076"/>
          <ac:spMkLst>
            <pc:docMk/>
            <pc:sldMk cId="2483984690" sldId="265"/>
            <ac:spMk id="2" creationId="{DB32A2C4-823A-50A0-1E8D-86846CA63CBF}"/>
          </ac:spMkLst>
        </pc:spChg>
        <pc:spChg chg="mod">
          <ac:chgData name="Madison Sanders" userId="S::director@familypromiseathens.org::6d43fcbd-d577-42b6-9903-7f4e2ac32074" providerId="AD" clId="Web-{BADE1787-2935-F332-520A-CFC0EA9736AB}" dt="2023-01-19T20:46:15.609" v="310" actId="1076"/>
          <ac:spMkLst>
            <pc:docMk/>
            <pc:sldMk cId="2483984690" sldId="265"/>
            <ac:spMk id="3" creationId="{AC116C4A-2A0C-2807-DD18-41C0A33540D2}"/>
          </ac:spMkLst>
        </pc:spChg>
        <pc:picChg chg="mod">
          <ac:chgData name="Madison Sanders" userId="S::director@familypromiseathens.org::6d43fcbd-d577-42b6-9903-7f4e2ac32074" providerId="AD" clId="Web-{BADE1787-2935-F332-520A-CFC0EA9736AB}" dt="2023-01-19T19:41:27.131" v="161" actId="1076"/>
          <ac:picMkLst>
            <pc:docMk/>
            <pc:sldMk cId="2483984690" sldId="265"/>
            <ac:picMk id="5" creationId="{5C02DCAE-5111-6CA5-2877-D0FF5D88D26B}"/>
          </ac:picMkLst>
        </pc:picChg>
      </pc:sldChg>
    </pc:docChg>
  </pc:docChgLst>
  <pc:docChgLst>
    <pc:chgData name="Madison Sanders" userId="S::director@familypromiseathens.org::6d43fcbd-d577-42b6-9903-7f4e2ac32074" providerId="AD" clId="Web-{F26B9EF4-D793-ADE8-E8C5-A341E2D41BEB}"/>
    <pc:docChg chg="addSld delSld modSld">
      <pc:chgData name="Madison Sanders" userId="S::director@familypromiseathens.org::6d43fcbd-d577-42b6-9903-7f4e2ac32074" providerId="AD" clId="Web-{F26B9EF4-D793-ADE8-E8C5-A341E2D41BEB}" dt="2023-09-21T20:13:31.568" v="199" actId="14100"/>
      <pc:docMkLst>
        <pc:docMk/>
      </pc:docMkLst>
      <pc:sldChg chg="del">
        <pc:chgData name="Madison Sanders" userId="S::director@familypromiseathens.org::6d43fcbd-d577-42b6-9903-7f4e2ac32074" providerId="AD" clId="Web-{F26B9EF4-D793-ADE8-E8C5-A341E2D41BEB}" dt="2023-09-21T20:09:24.903" v="156"/>
        <pc:sldMkLst>
          <pc:docMk/>
          <pc:sldMk cId="2671797295" sldId="257"/>
        </pc:sldMkLst>
      </pc:sldChg>
      <pc:sldChg chg="modSp">
        <pc:chgData name="Madison Sanders" userId="S::director@familypromiseathens.org::6d43fcbd-d577-42b6-9903-7f4e2ac32074" providerId="AD" clId="Web-{F26B9EF4-D793-ADE8-E8C5-A341E2D41BEB}" dt="2023-09-21T20:13:31.568" v="199" actId="14100"/>
        <pc:sldMkLst>
          <pc:docMk/>
          <pc:sldMk cId="113233593" sldId="271"/>
        </pc:sldMkLst>
        <pc:spChg chg="mod">
          <ac:chgData name="Madison Sanders" userId="S::director@familypromiseathens.org::6d43fcbd-d577-42b6-9903-7f4e2ac32074" providerId="AD" clId="Web-{F26B9EF4-D793-ADE8-E8C5-A341E2D41BEB}" dt="2023-09-21T20:13:30.036" v="198" actId="20577"/>
          <ac:spMkLst>
            <pc:docMk/>
            <pc:sldMk cId="113233593" sldId="271"/>
            <ac:spMk id="3" creationId="{AC116C4A-2A0C-2807-DD18-41C0A33540D2}"/>
          </ac:spMkLst>
        </pc:spChg>
        <pc:picChg chg="mod">
          <ac:chgData name="Madison Sanders" userId="S::director@familypromiseathens.org::6d43fcbd-d577-42b6-9903-7f4e2ac32074" providerId="AD" clId="Web-{F26B9EF4-D793-ADE8-E8C5-A341E2D41BEB}" dt="2023-09-21T20:13:31.568" v="199" actId="14100"/>
          <ac:picMkLst>
            <pc:docMk/>
            <pc:sldMk cId="113233593" sldId="271"/>
            <ac:picMk id="5" creationId="{5C02DCAE-5111-6CA5-2877-D0FF5D88D26B}"/>
          </ac:picMkLst>
        </pc:picChg>
      </pc:sldChg>
      <pc:sldChg chg="delSp modSp">
        <pc:chgData name="Madison Sanders" userId="S::director@familypromiseathens.org::6d43fcbd-d577-42b6-9903-7f4e2ac32074" providerId="AD" clId="Web-{F26B9EF4-D793-ADE8-E8C5-A341E2D41BEB}" dt="2023-09-21T20:12:57.098" v="179" actId="20577"/>
        <pc:sldMkLst>
          <pc:docMk/>
          <pc:sldMk cId="3541846466" sldId="274"/>
        </pc:sldMkLst>
        <pc:spChg chg="mod">
          <ac:chgData name="Madison Sanders" userId="S::director@familypromiseathens.org::6d43fcbd-d577-42b6-9903-7f4e2ac32074" providerId="AD" clId="Web-{F26B9EF4-D793-ADE8-E8C5-A341E2D41BEB}" dt="2023-09-21T20:12:57.098" v="179" actId="20577"/>
          <ac:spMkLst>
            <pc:docMk/>
            <pc:sldMk cId="3541846466" sldId="274"/>
            <ac:spMk id="3" creationId="{AC116C4A-2A0C-2807-DD18-41C0A33540D2}"/>
          </ac:spMkLst>
        </pc:spChg>
        <pc:picChg chg="del mod">
          <ac:chgData name="Madison Sanders" userId="S::director@familypromiseathens.org::6d43fcbd-d577-42b6-9903-7f4e2ac32074" providerId="AD" clId="Web-{F26B9EF4-D793-ADE8-E8C5-A341E2D41BEB}" dt="2023-09-21T20:12:35.253" v="175"/>
          <ac:picMkLst>
            <pc:docMk/>
            <pc:sldMk cId="3541846466" sldId="274"/>
            <ac:picMk id="5" creationId="{5C02DCAE-5111-6CA5-2877-D0FF5D88D26B}"/>
          </ac:picMkLst>
        </pc:picChg>
      </pc:sldChg>
      <pc:sldChg chg="modSp add replId">
        <pc:chgData name="Madison Sanders" userId="S::director@familypromiseathens.org::6d43fcbd-d577-42b6-9903-7f4e2ac32074" providerId="AD" clId="Web-{F26B9EF4-D793-ADE8-E8C5-A341E2D41BEB}" dt="2023-09-21T20:11:39.548" v="160" actId="20577"/>
        <pc:sldMkLst>
          <pc:docMk/>
          <pc:sldMk cId="1001284008" sldId="275"/>
        </pc:sldMkLst>
        <pc:spChg chg="mod">
          <ac:chgData name="Madison Sanders" userId="S::director@familypromiseathens.org::6d43fcbd-d577-42b6-9903-7f4e2ac32074" providerId="AD" clId="Web-{F26B9EF4-D793-ADE8-E8C5-A341E2D41BEB}" dt="2023-09-21T19:39:27.175" v="106" actId="20577"/>
          <ac:spMkLst>
            <pc:docMk/>
            <pc:sldMk cId="1001284008" sldId="275"/>
            <ac:spMk id="2" creationId="{DB32A2C4-823A-50A0-1E8D-86846CA63CBF}"/>
          </ac:spMkLst>
        </pc:spChg>
        <pc:spChg chg="mod">
          <ac:chgData name="Madison Sanders" userId="S::director@familypromiseathens.org::6d43fcbd-d577-42b6-9903-7f4e2ac32074" providerId="AD" clId="Web-{F26B9EF4-D793-ADE8-E8C5-A341E2D41BEB}" dt="2023-09-21T20:11:39.548" v="160" actId="20577"/>
          <ac:spMkLst>
            <pc:docMk/>
            <pc:sldMk cId="1001284008" sldId="275"/>
            <ac:spMk id="3" creationId="{AC116C4A-2A0C-2807-DD18-41C0A33540D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dirty="0">
                <a:ea typeface="Calibri Light"/>
                <a:cs typeface="Calibri Light"/>
              </a:rPr>
              <a:t>2024 Shift Outline</a:t>
            </a:r>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34059" y="1387537"/>
            <a:ext cx="9499820" cy="4546382"/>
          </a:xfrm>
        </p:spPr>
        <p:txBody>
          <a:bodyPr vert="horz" lIns="91440" tIns="45720" rIns="91440" bIns="45720" rtlCol="0" anchor="t">
            <a:noAutofit/>
          </a:bodyPr>
          <a:lstStyle/>
          <a:p>
            <a:r>
              <a:rPr lang="en" sz="2000" dirty="0">
                <a:latin typeface="Times New Roman"/>
                <a:ea typeface="+mn-lt"/>
                <a:cs typeface="Times New Roman"/>
              </a:rPr>
              <a:t>Provide a grocery or rideshare gift card to the families in the amount of $25 per person</a:t>
            </a:r>
            <a:endParaRPr lang="en-US" sz="2000">
              <a:latin typeface="Times New Roman"/>
              <a:ea typeface="+mn-lt"/>
              <a:cs typeface="Times New Roman"/>
            </a:endParaRPr>
          </a:p>
          <a:p>
            <a:r>
              <a:rPr lang="en" sz="2000" dirty="0">
                <a:latin typeface="Times New Roman"/>
                <a:ea typeface="+mn-lt"/>
                <a:cs typeface="Times New Roman"/>
              </a:rPr>
              <a:t>Provide household/hygiene supplies, or other requested supplies such as back to school or employment needs, to the families</a:t>
            </a:r>
            <a:endParaRPr lang="en-US" sz="2000">
              <a:latin typeface="Times New Roman"/>
              <a:ea typeface="Calibri" panose="020F0502020204030204"/>
              <a:cs typeface="Times New Roman"/>
            </a:endParaRPr>
          </a:p>
          <a:p>
            <a:r>
              <a:rPr lang="en" sz="2000" dirty="0">
                <a:latin typeface="Times New Roman"/>
                <a:ea typeface="+mn-lt"/>
                <a:cs typeface="Times New Roman"/>
              </a:rPr>
              <a:t>Bring an evening meal (two weekday dinners per week)</a:t>
            </a:r>
          </a:p>
          <a:p>
            <a:r>
              <a:rPr lang="en" sz="2000" dirty="0">
                <a:latin typeface="Times New Roman"/>
                <a:ea typeface="+mn-lt"/>
                <a:cs typeface="Times New Roman"/>
              </a:rPr>
              <a:t>Van Driving Shift one morning a week</a:t>
            </a:r>
          </a:p>
          <a:p>
            <a:r>
              <a:rPr lang="en" sz="2000" dirty="0">
                <a:latin typeface="Times New Roman"/>
                <a:ea typeface="+mn-lt"/>
                <a:cs typeface="Times New Roman"/>
              </a:rPr>
              <a:t>Monitor the Saturday Day Center</a:t>
            </a:r>
          </a:p>
          <a:p>
            <a:r>
              <a:rPr lang="en" sz="2000" dirty="0">
                <a:latin typeface="Times New Roman"/>
                <a:ea typeface="+mn-lt"/>
                <a:cs typeface="Times New Roman"/>
              </a:rPr>
              <a:t>Host a Saturday children’s activity for the kids</a:t>
            </a:r>
            <a:endParaRPr lang="en-US" sz="2000" dirty="0">
              <a:latin typeface="Times New Roman"/>
              <a:ea typeface="+mn-lt"/>
              <a:cs typeface="Times New Roman"/>
            </a:endParaRPr>
          </a:p>
          <a:p>
            <a:pPr lvl="1"/>
            <a:endParaRPr lang="en" sz="1100" dirty="0">
              <a:latin typeface="Times New Roman"/>
              <a:ea typeface="+mn-lt"/>
              <a:cs typeface="Times New Roman"/>
            </a:endParaRPr>
          </a:p>
          <a:p>
            <a:pPr marL="0" indent="0">
              <a:buNone/>
            </a:pPr>
            <a:endParaRPr lang="en-US" sz="3200" dirty="0">
              <a:ea typeface="+mn-lt"/>
              <a:cs typeface="+mn-lt"/>
            </a:endParaRPr>
          </a:p>
          <a:p>
            <a:pPr lvl="2"/>
            <a:endParaRPr lang="en-US" sz="2400" dirty="0">
              <a:cs typeface="Calibri"/>
            </a:endParaRPr>
          </a:p>
          <a:p>
            <a:pPr marL="0" indent="0">
              <a:buNone/>
            </a:pPr>
            <a:endParaRPr lang="en-US" sz="3200" dirty="0">
              <a:ea typeface="+mn-lt"/>
              <a:cs typeface="+mn-lt"/>
            </a:endParaRPr>
          </a:p>
          <a:p>
            <a:endParaRPr lang="en-US" sz="3200" dirty="0">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5C02DCAE-5111-6CA5-2877-D0FF5D88D26B}"/>
              </a:ext>
            </a:extLst>
          </p:cNvPr>
          <p:cNvPicPr>
            <a:picLocks noChangeAspect="1"/>
          </p:cNvPicPr>
          <p:nvPr/>
        </p:nvPicPr>
        <p:blipFill>
          <a:blip r:embed="rId2"/>
          <a:stretch>
            <a:fillRect/>
          </a:stretch>
        </p:blipFill>
        <p:spPr>
          <a:xfrm>
            <a:off x="9537452" y="5057099"/>
            <a:ext cx="2596165" cy="1758902"/>
          </a:xfrm>
          <a:prstGeom prst="rect">
            <a:avLst/>
          </a:prstGeom>
        </p:spPr>
      </p:pic>
    </p:spTree>
    <p:extLst>
      <p:ext uri="{BB962C8B-B14F-4D97-AF65-F5344CB8AC3E}">
        <p14:creationId xmlns:p14="http://schemas.microsoft.com/office/powerpoint/2010/main" val="367823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dirty="0">
                <a:cs typeface="Calibri Light"/>
              </a:rPr>
              <a:t>Weekly Family Gift Card</a:t>
            </a:r>
            <a:endParaRPr lang="en-US" dirty="0"/>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34059" y="915823"/>
            <a:ext cx="10198379" cy="5017875"/>
          </a:xfrm>
        </p:spPr>
        <p:txBody>
          <a:bodyPr vert="horz" lIns="91440" tIns="45720" rIns="91440" bIns="45720" rtlCol="0" anchor="t">
            <a:noAutofit/>
          </a:bodyPr>
          <a:lstStyle/>
          <a:p>
            <a:pPr algn="just"/>
            <a:endParaRPr lang="en-US" sz="1200" b="1" i="1" dirty="0">
              <a:latin typeface="Times New Roman"/>
              <a:ea typeface="+mn-lt"/>
              <a:cs typeface="Times New Roman"/>
            </a:endParaRPr>
          </a:p>
          <a:p>
            <a:pPr marL="0" indent="0" algn="just">
              <a:buNone/>
            </a:pPr>
            <a:endParaRPr lang="en-US" sz="3600" b="1" i="1" dirty="0">
              <a:latin typeface="Times New Roman"/>
              <a:cs typeface="Times New Roman"/>
            </a:endParaRPr>
          </a:p>
          <a:p>
            <a:pPr algn="just"/>
            <a:r>
              <a:rPr lang="en-US" sz="3600" dirty="0">
                <a:latin typeface="Calibri Light"/>
                <a:ea typeface="Calibri Light"/>
                <a:cs typeface="Times New Roman"/>
              </a:rPr>
              <a:t>Host Congregations will provide a gift card (Kroger or Lyft) in the amount of $25 per person in the family for their host week. Gift Cards can be dropped off at </a:t>
            </a:r>
            <a:r>
              <a:rPr lang="en-US" sz="3600" dirty="0">
                <a:latin typeface="Calibri Light"/>
                <a:ea typeface="+mn-lt"/>
                <a:cs typeface="Times New Roman"/>
              </a:rPr>
              <a:t>the Day </a:t>
            </a:r>
            <a:r>
              <a:rPr lang="en-US" sz="3600" dirty="0">
                <a:latin typeface="Calibri Light"/>
                <a:ea typeface="Calibri Light"/>
                <a:cs typeface="Times New Roman"/>
              </a:rPr>
              <a:t>Center the week before the host week for the case manager to give to the families.</a:t>
            </a:r>
          </a:p>
          <a:p>
            <a:endParaRPr lang="en-US" sz="3200" dirty="0">
              <a:ea typeface="Calibri"/>
              <a:cs typeface="Calibri" panose="020F0502020204030204"/>
            </a:endParaRPr>
          </a:p>
          <a:p>
            <a:pPr lvl="1"/>
            <a:endParaRPr lang="en-US" sz="2800" dirty="0">
              <a:ea typeface="Calibri" panose="020F0502020204030204"/>
              <a:cs typeface="Calibri" panose="020F0502020204030204"/>
            </a:endParaRPr>
          </a:p>
          <a:p>
            <a:pPr lvl="1"/>
            <a:endParaRPr lang="en-US" sz="2800" dirty="0">
              <a:cs typeface="Calibri" panose="020F0502020204030204"/>
            </a:endParaRPr>
          </a:p>
          <a:p>
            <a:pPr lvl="2"/>
            <a:endParaRPr lang="en-US" sz="2400" dirty="0">
              <a:ea typeface="Calibri" panose="020F0502020204030204"/>
              <a:cs typeface="Calibri" panose="020F0502020204030204"/>
            </a:endParaRPr>
          </a:p>
          <a:p>
            <a:pPr marL="0" indent="0">
              <a:buNone/>
            </a:pPr>
            <a:endParaRPr lang="en-US" sz="3200" dirty="0">
              <a:ea typeface="Calibri" panose="020F0502020204030204"/>
              <a:cs typeface="Calibri" panose="020F0502020204030204"/>
            </a:endParaRPr>
          </a:p>
          <a:p>
            <a:endParaRPr lang="en-US" sz="3200" dirty="0">
              <a:ea typeface="Calibri" panose="020F0502020204030204"/>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5C02DCAE-5111-6CA5-2877-D0FF5D88D26B}"/>
              </a:ext>
            </a:extLst>
          </p:cNvPr>
          <p:cNvPicPr>
            <a:picLocks noChangeAspect="1"/>
          </p:cNvPicPr>
          <p:nvPr/>
        </p:nvPicPr>
        <p:blipFill>
          <a:blip r:embed="rId2"/>
          <a:stretch>
            <a:fillRect/>
          </a:stretch>
        </p:blipFill>
        <p:spPr>
          <a:xfrm>
            <a:off x="9537452" y="5057099"/>
            <a:ext cx="2596165" cy="1758902"/>
          </a:xfrm>
          <a:prstGeom prst="rect">
            <a:avLst/>
          </a:prstGeom>
        </p:spPr>
      </p:pic>
    </p:spTree>
    <p:extLst>
      <p:ext uri="{BB962C8B-B14F-4D97-AF65-F5344CB8AC3E}">
        <p14:creationId xmlns:p14="http://schemas.microsoft.com/office/powerpoint/2010/main" val="252106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dirty="0">
                <a:cs typeface="Calibri Light"/>
              </a:rPr>
              <a:t>Dinner Preparation</a:t>
            </a:r>
            <a:endParaRPr lang="en-US" dirty="0"/>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34059" y="1387537"/>
            <a:ext cx="10217408" cy="4546382"/>
          </a:xfrm>
        </p:spPr>
        <p:txBody>
          <a:bodyPr vert="horz" lIns="91440" tIns="45720" rIns="91440" bIns="45720" rtlCol="0" anchor="t">
            <a:noAutofit/>
          </a:bodyPr>
          <a:lstStyle/>
          <a:p>
            <a:pPr marL="0" indent="0" algn="just">
              <a:buNone/>
            </a:pPr>
            <a:endParaRPr lang="en-US" sz="1200" b="1" i="1" dirty="0">
              <a:latin typeface="Calibri"/>
              <a:ea typeface="Calibri"/>
              <a:cs typeface="Times New Roman"/>
            </a:endParaRPr>
          </a:p>
          <a:p>
            <a:pPr algn="just"/>
            <a:r>
              <a:rPr lang="en-US" sz="1600" dirty="0">
                <a:latin typeface="Calibri"/>
                <a:ea typeface="Calibri"/>
                <a:cs typeface="Times New Roman"/>
              </a:rPr>
              <a:t>Dinner is a hot meal prepared and brought to the shelter site. It is delivered at 6:30 </a:t>
            </a:r>
            <a:r>
              <a:rPr lang="en-US" sz="1600" dirty="0" err="1">
                <a:latin typeface="Calibri"/>
                <a:ea typeface="Calibri"/>
                <a:cs typeface="Times New Roman"/>
              </a:rPr>
              <a:t>p.m</a:t>
            </a:r>
            <a:r>
              <a:rPr lang="en-US" sz="1600" dirty="0">
                <a:latin typeface="Calibri"/>
                <a:ea typeface="Calibri"/>
                <a:cs typeface="Times New Roman"/>
              </a:rPr>
              <a:t> and brought to the shelter location. Cooking dinner is a good opportunity for congregational groups—such as Bible study, women’s circles, men’s groups, and couples’ groups—to get involved with the program. Dinner shifts are only on Tuesdays and Thursdays. The guests will know that they need to be at home to receive the meal at this time.</a:t>
            </a:r>
          </a:p>
          <a:p>
            <a:pPr algn="just"/>
            <a:endParaRPr lang="en-US" sz="1600" dirty="0">
              <a:latin typeface="Calibri"/>
              <a:ea typeface="Calibri"/>
              <a:cs typeface="Times New Roman"/>
            </a:endParaRPr>
          </a:p>
          <a:p>
            <a:pPr algn="just"/>
            <a:r>
              <a:rPr lang="en-US" sz="1600" dirty="0">
                <a:latin typeface="Calibri"/>
                <a:ea typeface="Calibri"/>
                <a:cs typeface="Times New Roman"/>
              </a:rPr>
              <a:t>Because families are living in 2 separate units, meals should be divided into family style for each family. As an example, if you bring lasagna, please bring 2 separate dishes for each family. Meals should be brought in disposable containers or in containers that the volunteer does not need back. Families will have their own silverware, plates, and cups. Meal preparers can bring drinks if they want, but it is not necessary.</a:t>
            </a:r>
          </a:p>
          <a:p>
            <a:pPr algn="just"/>
            <a:endParaRPr lang="en-US" sz="1600" dirty="0">
              <a:latin typeface="Calibri"/>
              <a:ea typeface="Calibri"/>
              <a:cs typeface="Times New Roman"/>
            </a:endParaRPr>
          </a:p>
          <a:p>
            <a:pPr algn="just"/>
            <a:r>
              <a:rPr lang="en-US" sz="1600" dirty="0">
                <a:latin typeface="Calibri"/>
                <a:ea typeface="Calibri"/>
                <a:cs typeface="Times New Roman"/>
              </a:rPr>
              <a:t>Volunteers can choose to either provide a hot meal for the family or they might choose to pick up from a restaurant, such as pizza or chicken nuggets. Volunteers can also provide gift cards in advance instead of meals. We ask that the gift cards are either for Kroger or for a neighboring restaurant in the Beechwood area so that families without cars can easily access food.</a:t>
            </a:r>
          </a:p>
          <a:p>
            <a:pPr lvl="2"/>
            <a:endParaRPr lang="en-US" sz="2400" dirty="0">
              <a:ea typeface="Calibri"/>
              <a:cs typeface="Calibri"/>
            </a:endParaRPr>
          </a:p>
          <a:p>
            <a:pPr lvl="1"/>
            <a:endParaRPr lang="en-US" sz="2800" dirty="0">
              <a:ea typeface="Calibri"/>
              <a:cs typeface="Calibri"/>
            </a:endParaRPr>
          </a:p>
          <a:p>
            <a:pPr lvl="1"/>
            <a:endParaRPr lang="en-US" sz="2800" dirty="0">
              <a:ea typeface="+mn-lt"/>
              <a:cs typeface="+mn-lt"/>
            </a:endParaRPr>
          </a:p>
          <a:p>
            <a:pPr lvl="1"/>
            <a:endParaRPr lang="en-US" sz="2800" dirty="0">
              <a:ea typeface="Calibri" panose="020F0502020204030204"/>
              <a:cs typeface="Calibri" panose="020F0502020204030204"/>
            </a:endParaRPr>
          </a:p>
          <a:p>
            <a:pPr lvl="2"/>
            <a:endParaRPr lang="en-US" sz="2400" dirty="0">
              <a:ea typeface="Calibri" panose="020F0502020204030204"/>
              <a:cs typeface="Calibri" panose="020F0502020204030204"/>
            </a:endParaRPr>
          </a:p>
          <a:p>
            <a:pPr marL="0" indent="0">
              <a:buNone/>
            </a:pPr>
            <a:endParaRPr lang="en-US" sz="3200" dirty="0">
              <a:ea typeface="Calibri" panose="020F0502020204030204"/>
              <a:cs typeface="Calibri" panose="020F0502020204030204"/>
            </a:endParaRPr>
          </a:p>
          <a:p>
            <a:endParaRPr lang="en-US" sz="3200" dirty="0">
              <a:ea typeface="Calibri" panose="020F0502020204030204"/>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4184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a:cs typeface="Calibri Light"/>
              </a:rPr>
              <a:t>Saturday Day Center</a:t>
            </a:r>
            <a:endParaRPr lang="en-US"/>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73643" y="1051069"/>
            <a:ext cx="10029383" cy="4546382"/>
          </a:xfrm>
        </p:spPr>
        <p:txBody>
          <a:bodyPr vert="horz" lIns="91440" tIns="45720" rIns="91440" bIns="45720" rtlCol="0" anchor="t">
            <a:noAutofit/>
          </a:bodyPr>
          <a:lstStyle/>
          <a:p>
            <a:pPr algn="just"/>
            <a:r>
              <a:rPr lang="en" sz="2000" dirty="0">
                <a:latin typeface="Times New Roman"/>
                <a:cs typeface="Times New Roman"/>
              </a:rPr>
              <a:t>On Saturdays the Day Center will be open from 1pm-5pm for laundry for shelter families. There will be a shift sign up on the Sign-Up Genius. Volunteers will hand out detergent pods and dryer sheets to the family doing laundry at each designated time. </a:t>
            </a:r>
            <a:endParaRPr lang="en-US" sz="2000" dirty="0">
              <a:latin typeface="Times New Roman"/>
              <a:cs typeface="Times New Roman"/>
            </a:endParaRPr>
          </a:p>
          <a:p>
            <a:pPr algn="just"/>
            <a:endParaRPr lang="en-US" sz="2000" dirty="0">
              <a:latin typeface="Times New Roman"/>
              <a:cs typeface="Times New Roman"/>
            </a:endParaRPr>
          </a:p>
          <a:p>
            <a:pPr algn="just"/>
            <a:r>
              <a:rPr lang="en" sz="2000" dirty="0">
                <a:latin typeface="Times New Roman"/>
                <a:cs typeface="Times New Roman"/>
              </a:rPr>
              <a:t>Families may also walk in looking for other supplies or resources. Volunteers can provide them with the items that we have in our supply closets and can fill out the details of the person who received the items and what they received on the clipboard.</a:t>
            </a:r>
          </a:p>
          <a:p>
            <a:pPr marL="0" indent="0" algn="just">
              <a:buNone/>
            </a:pPr>
            <a:endParaRPr lang="en-US" sz="2000" dirty="0">
              <a:latin typeface="Times New Roman"/>
              <a:cs typeface="Times New Roman"/>
            </a:endParaRPr>
          </a:p>
          <a:p>
            <a:pPr algn="just"/>
            <a:r>
              <a:rPr lang="en" sz="2000" dirty="0">
                <a:latin typeface="Times New Roman"/>
                <a:cs typeface="Times New Roman"/>
              </a:rPr>
              <a:t>A congregation can hire Patricia at $10 an hour to cover this slot if they are unable to fill it.</a:t>
            </a:r>
          </a:p>
          <a:p>
            <a:pPr algn="just"/>
            <a:endParaRPr lang="en" sz="2000" dirty="0">
              <a:latin typeface="Times New Roman"/>
              <a:cs typeface="Times New Roman"/>
            </a:endParaRPr>
          </a:p>
          <a:p>
            <a:pPr algn="just"/>
            <a:r>
              <a:rPr lang="en-US" sz="2000" dirty="0">
                <a:latin typeface="Times New Roman"/>
                <a:ea typeface="Calibri"/>
                <a:cs typeface="Times New Roman"/>
              </a:rPr>
              <a:t>For the Open Saturday Day Center, we will have a Van Driving shift to pick up families from Magnolia Terrace and Drop off families at Magnolia Terrace. This will be from 12:45 – 1 and from 5 – 5:15.</a:t>
            </a:r>
            <a:endParaRPr lang="en" sz="2000" dirty="0">
              <a:latin typeface="Times New Roman"/>
              <a:ea typeface="Calibri"/>
              <a:cs typeface="Times New Roman"/>
            </a:endParaRPr>
          </a:p>
          <a:p>
            <a:pPr marL="0" indent="0" algn="just">
              <a:buNone/>
            </a:pPr>
            <a:endParaRPr lang="en-US" sz="1600" dirty="0">
              <a:latin typeface="Times New Roman"/>
              <a:ea typeface="Calibri"/>
              <a:cs typeface="Times New Roman"/>
            </a:endParaRPr>
          </a:p>
          <a:p>
            <a:pPr lvl="1"/>
            <a:endParaRPr lang="en-US" sz="2800" dirty="0">
              <a:ea typeface="+mn-lt"/>
              <a:cs typeface="+mn-lt"/>
            </a:endParaRPr>
          </a:p>
          <a:p>
            <a:pPr lvl="2"/>
            <a:endParaRPr lang="en-US" sz="2400" dirty="0">
              <a:ea typeface="Calibri" panose="020F0502020204030204"/>
              <a:cs typeface="Calibri" panose="020F0502020204030204"/>
            </a:endParaRPr>
          </a:p>
          <a:p>
            <a:pPr lvl="2"/>
            <a:endParaRPr lang="en-US" sz="2400" dirty="0">
              <a:ea typeface="Calibri" panose="020F0502020204030204"/>
              <a:cs typeface="Calibri" panose="020F0502020204030204"/>
            </a:endParaRPr>
          </a:p>
          <a:p>
            <a:pPr lvl="1"/>
            <a:endParaRPr lang="en-US" sz="2800" dirty="0">
              <a:cs typeface="Calibri" panose="020F0502020204030204"/>
            </a:endParaRPr>
          </a:p>
          <a:p>
            <a:pPr lvl="1"/>
            <a:endParaRPr lang="en-US" sz="2800" dirty="0">
              <a:ea typeface="Calibri" panose="020F0502020204030204"/>
              <a:cs typeface="Calibri" panose="020F0502020204030204"/>
            </a:endParaRPr>
          </a:p>
          <a:p>
            <a:pPr lvl="1"/>
            <a:endParaRPr lang="en-US" sz="2800" dirty="0">
              <a:ea typeface="Calibri" panose="020F0502020204030204"/>
              <a:cs typeface="Calibri" panose="020F0502020204030204"/>
            </a:endParaRPr>
          </a:p>
          <a:p>
            <a:pPr lvl="2"/>
            <a:endParaRPr lang="en-US" sz="2400" dirty="0">
              <a:ea typeface="Calibri" panose="020F0502020204030204"/>
              <a:cs typeface="Calibri" panose="020F0502020204030204"/>
            </a:endParaRPr>
          </a:p>
          <a:p>
            <a:pPr marL="0" indent="0">
              <a:buNone/>
            </a:pPr>
            <a:endParaRPr lang="en-US" sz="3200" dirty="0">
              <a:ea typeface="Calibri" panose="020F0502020204030204"/>
              <a:cs typeface="Calibri" panose="020F0502020204030204"/>
            </a:endParaRPr>
          </a:p>
          <a:p>
            <a:endParaRPr lang="en-US" sz="3200" dirty="0">
              <a:ea typeface="Calibri" panose="020F0502020204030204"/>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43067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dirty="0">
                <a:cs typeface="Calibri Light"/>
              </a:rPr>
              <a:t>Van Driving</a:t>
            </a:r>
            <a:endParaRPr lang="en-US" dirty="0"/>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73643" y="1387537"/>
            <a:ext cx="9519613" cy="4576070"/>
          </a:xfrm>
        </p:spPr>
        <p:txBody>
          <a:bodyPr vert="horz" lIns="91440" tIns="45720" rIns="91440" bIns="45720" rtlCol="0" anchor="t">
            <a:noAutofit/>
          </a:bodyPr>
          <a:lstStyle/>
          <a:p>
            <a:pPr algn="just"/>
            <a:r>
              <a:rPr lang="en-US" sz="2400" dirty="0">
                <a:latin typeface="Calibri"/>
                <a:ea typeface="+mn-lt"/>
                <a:cs typeface="Times New Roman"/>
              </a:rPr>
              <a:t>On Mondays from 9 – 12, there is one van driving shift for the purpose of helping families without cars run errands related to work or housing. This could be going to the DMV, going shopping for employment related clothing, going to landlords to fill out housing applications, etc. If there is a shift where families do not need driving, the volunteer will be notified by the Friday before the shift.</a:t>
            </a:r>
          </a:p>
          <a:p>
            <a:pPr marL="0" indent="0" algn="just">
              <a:buNone/>
            </a:pPr>
            <a:endParaRPr lang="en-US" sz="2000" dirty="0">
              <a:latin typeface="Times New Roman"/>
              <a:ea typeface="+mn-lt"/>
              <a:cs typeface="Times New Roman"/>
            </a:endParaRPr>
          </a:p>
          <a:p>
            <a:pPr marL="0" indent="0">
              <a:buNone/>
            </a:pPr>
            <a:endParaRPr lang="en-US" sz="3600" dirty="0">
              <a:ea typeface="Calibri"/>
              <a:cs typeface="Calibri" panose="020F0502020204030204"/>
            </a:endParaRPr>
          </a:p>
          <a:p>
            <a:endParaRPr lang="en-US" sz="3200" dirty="0">
              <a:cs typeface="Calibri" panose="020F0502020204030204"/>
            </a:endParaRPr>
          </a:p>
          <a:p>
            <a:endParaRPr lang="en-US" sz="3200" dirty="0">
              <a:cs typeface="Calibri" panose="020F0502020204030204"/>
            </a:endParaRPr>
          </a:p>
          <a:p>
            <a:pPr marL="0" indent="0">
              <a:buNone/>
            </a:pPr>
            <a:endParaRPr lang="en-US" sz="3200" dirty="0">
              <a:cs typeface="Calibri" panose="020F0502020204030204"/>
            </a:endParaRPr>
          </a:p>
          <a:p>
            <a:endParaRPr lang="en-US" sz="3200" dirty="0">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5C02DCAE-5111-6CA5-2877-D0FF5D88D26B}"/>
              </a:ext>
            </a:extLst>
          </p:cNvPr>
          <p:cNvPicPr>
            <a:picLocks noChangeAspect="1"/>
          </p:cNvPicPr>
          <p:nvPr/>
        </p:nvPicPr>
        <p:blipFill>
          <a:blip r:embed="rId2"/>
          <a:stretch>
            <a:fillRect/>
          </a:stretch>
        </p:blipFill>
        <p:spPr>
          <a:xfrm>
            <a:off x="9772637" y="5217024"/>
            <a:ext cx="2360980" cy="1598977"/>
          </a:xfrm>
          <a:prstGeom prst="rect">
            <a:avLst/>
          </a:prstGeom>
        </p:spPr>
      </p:pic>
    </p:spTree>
    <p:extLst>
      <p:ext uri="{BB962C8B-B14F-4D97-AF65-F5344CB8AC3E}">
        <p14:creationId xmlns:p14="http://schemas.microsoft.com/office/powerpoint/2010/main" val="113233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dirty="0">
                <a:cs typeface="Calibri Light"/>
              </a:rPr>
              <a:t>Supplies Donation</a:t>
            </a:r>
            <a:endParaRPr lang="en-US" dirty="0"/>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63747" y="1080758"/>
            <a:ext cx="10340989" cy="4882849"/>
          </a:xfrm>
        </p:spPr>
        <p:txBody>
          <a:bodyPr vert="horz" lIns="91440" tIns="45720" rIns="91440" bIns="45720" rtlCol="0" anchor="t">
            <a:noAutofit/>
          </a:bodyPr>
          <a:lstStyle/>
          <a:p>
            <a:pPr algn="just"/>
            <a:r>
              <a:rPr lang="en-US" sz="2000" dirty="0">
                <a:latin typeface="Calibri"/>
                <a:ea typeface="+mn-lt"/>
                <a:cs typeface="Times New Roman"/>
              </a:rPr>
              <a:t>Host Congregations during their host week can provide supply donations to the families in shelter and the Day Center. No matter the week, we can accept the following donations:</a:t>
            </a:r>
            <a:endParaRPr lang="en-US" sz="2000">
              <a:latin typeface="Calibri"/>
              <a:ea typeface="+mn-lt"/>
              <a:cs typeface="Calibri"/>
            </a:endParaRPr>
          </a:p>
          <a:p>
            <a:pPr algn="just"/>
            <a:r>
              <a:rPr lang="en-US" sz="2000" dirty="0">
                <a:latin typeface="Calibri"/>
                <a:ea typeface="+mn-lt"/>
                <a:cs typeface="Times New Roman"/>
              </a:rPr>
              <a:t>General Supplies Unopened/New: </a:t>
            </a:r>
            <a:endParaRPr lang="en-US" sz="2000">
              <a:latin typeface="Calibri"/>
              <a:cs typeface="Calibri"/>
            </a:endParaRPr>
          </a:p>
          <a:p>
            <a:pPr lvl="1" algn="just"/>
            <a:r>
              <a:rPr lang="en-US" sz="2000" dirty="0">
                <a:latin typeface="Calibri"/>
                <a:ea typeface="+mn-lt"/>
                <a:cs typeface="Times New Roman"/>
              </a:rPr>
              <a:t>Cleaning products (laundry detergent, Clorox wipes, dryer sheets, soap, sponges, etc.)</a:t>
            </a:r>
            <a:endParaRPr lang="en-US" sz="2000">
              <a:latin typeface="Calibri"/>
              <a:cs typeface="Calibri"/>
            </a:endParaRPr>
          </a:p>
          <a:p>
            <a:pPr lvl="1" algn="just"/>
            <a:r>
              <a:rPr lang="en-US" sz="2000" dirty="0">
                <a:latin typeface="Calibri"/>
                <a:ea typeface="+mn-lt"/>
                <a:cs typeface="Times New Roman"/>
              </a:rPr>
              <a:t>Toilet paper/paper towels </a:t>
            </a:r>
            <a:endParaRPr lang="en-US" sz="2000">
              <a:latin typeface="Calibri"/>
              <a:cs typeface="Calibri"/>
            </a:endParaRPr>
          </a:p>
          <a:p>
            <a:pPr lvl="1" algn="just"/>
            <a:r>
              <a:rPr lang="en-US" sz="2000" dirty="0">
                <a:latin typeface="Calibri"/>
                <a:ea typeface="+mn-lt"/>
                <a:cs typeface="Times New Roman"/>
              </a:rPr>
              <a:t>Hygiene products (toothbrush, soap, deodorant, etc.)</a:t>
            </a:r>
            <a:endParaRPr lang="en-US" sz="2000">
              <a:latin typeface="Calibri"/>
              <a:cs typeface="Calibri"/>
            </a:endParaRPr>
          </a:p>
          <a:p>
            <a:pPr lvl="1" algn="just"/>
            <a:r>
              <a:rPr lang="en-US" sz="2000" dirty="0">
                <a:latin typeface="Calibri"/>
                <a:ea typeface="+mn-lt"/>
                <a:cs typeface="Times New Roman"/>
              </a:rPr>
              <a:t>Diapers and Wipes</a:t>
            </a:r>
            <a:endParaRPr lang="en-US" sz="2000">
              <a:latin typeface="Calibri"/>
              <a:cs typeface="Calibri"/>
            </a:endParaRPr>
          </a:p>
          <a:p>
            <a:pPr algn="just"/>
            <a:r>
              <a:rPr lang="en-US" sz="2000" dirty="0">
                <a:latin typeface="Calibri"/>
                <a:ea typeface="+mn-lt"/>
                <a:cs typeface="Times New Roman"/>
              </a:rPr>
              <a:t>Donations can be dropped at the Day Center during Day Center drop off hours. Donations will be given to families in shelter as needed and will also be used to give out to families that come to the day center for assistance</a:t>
            </a:r>
            <a:endParaRPr lang="en-US" sz="2000">
              <a:latin typeface="Calibri"/>
              <a:cs typeface="Calibri"/>
            </a:endParaRPr>
          </a:p>
          <a:p>
            <a:pPr algn="just"/>
            <a:r>
              <a:rPr lang="en-US" sz="2000" dirty="0">
                <a:latin typeface="Calibri"/>
                <a:ea typeface="+mn-lt"/>
                <a:cs typeface="Times New Roman"/>
              </a:rPr>
              <a:t>If a family in shelter has a specific need (</a:t>
            </a:r>
            <a:r>
              <a:rPr lang="en-US" sz="2000" dirty="0" err="1">
                <a:latin typeface="Calibri"/>
                <a:ea typeface="+mn-lt"/>
                <a:cs typeface="Times New Roman"/>
              </a:rPr>
              <a:t>ie</a:t>
            </a:r>
            <a:r>
              <a:rPr lang="en-US" sz="2000" dirty="0">
                <a:latin typeface="Calibri"/>
                <a:ea typeface="+mn-lt"/>
                <a:cs typeface="Times New Roman"/>
              </a:rPr>
              <a:t> back to school supplies, </a:t>
            </a:r>
            <a:r>
              <a:rPr lang="en-US" sz="2000" dirty="0" err="1">
                <a:latin typeface="Calibri"/>
                <a:ea typeface="+mn-lt"/>
                <a:cs typeface="Times New Roman"/>
              </a:rPr>
              <a:t>christmas</a:t>
            </a:r>
            <a:r>
              <a:rPr lang="en-US" sz="2000" dirty="0">
                <a:latin typeface="Calibri"/>
                <a:ea typeface="+mn-lt"/>
                <a:cs typeface="Times New Roman"/>
              </a:rPr>
              <a:t> needs, employment needs, that information will also be provided at least 3 weeks in advance to the host congregation to see if those needs can be filled.</a:t>
            </a:r>
            <a:endParaRPr lang="en-US" sz="2000">
              <a:latin typeface="Calibri"/>
            </a:endParaRPr>
          </a:p>
          <a:p>
            <a:pPr algn="just"/>
            <a:endParaRPr lang="en-US" sz="1800" dirty="0">
              <a:latin typeface="Times New Roman"/>
              <a:cs typeface="Times New Roman"/>
            </a:endParaRPr>
          </a:p>
          <a:p>
            <a:pPr marL="0" indent="0" algn="just">
              <a:buNone/>
            </a:pPr>
            <a:endParaRPr lang="en-US" sz="1800" u="sng" dirty="0">
              <a:latin typeface="Times New Roman"/>
              <a:cs typeface="Times New Roman"/>
            </a:endParaRPr>
          </a:p>
          <a:p>
            <a:pPr algn="just"/>
            <a:endParaRPr lang="en-US" sz="1200" dirty="0">
              <a:latin typeface="Times New Roman"/>
              <a:cs typeface="Times New Roman"/>
            </a:endParaRPr>
          </a:p>
          <a:p>
            <a:pPr marL="0" indent="0">
              <a:buNone/>
            </a:pPr>
            <a:endParaRPr lang="en-US" sz="3600" dirty="0">
              <a:latin typeface="Calibri" panose="020F0502020204030204"/>
              <a:ea typeface="Calibri"/>
              <a:cs typeface="Calibri" panose="020F0502020204030204"/>
            </a:endParaRPr>
          </a:p>
          <a:p>
            <a:endParaRPr lang="en-US" sz="3200" dirty="0">
              <a:ea typeface="Calibri"/>
              <a:cs typeface="Calibri" panose="020F0502020204030204"/>
            </a:endParaRPr>
          </a:p>
          <a:p>
            <a:endParaRPr lang="en-US" sz="3200" dirty="0">
              <a:cs typeface="Calibri" panose="020F0502020204030204"/>
            </a:endParaRPr>
          </a:p>
          <a:p>
            <a:pPr marL="0" indent="0">
              <a:buNone/>
            </a:pPr>
            <a:endParaRPr lang="en-US" sz="3200" dirty="0">
              <a:cs typeface="Calibri" panose="020F0502020204030204"/>
            </a:endParaRPr>
          </a:p>
          <a:p>
            <a:endParaRPr lang="en-US" sz="3200" dirty="0">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5C02DCAE-5111-6CA5-2877-D0FF5D88D26B}"/>
              </a:ext>
            </a:extLst>
          </p:cNvPr>
          <p:cNvPicPr>
            <a:picLocks noChangeAspect="1"/>
          </p:cNvPicPr>
          <p:nvPr/>
        </p:nvPicPr>
        <p:blipFill>
          <a:blip r:embed="rId2"/>
          <a:stretch>
            <a:fillRect/>
          </a:stretch>
        </p:blipFill>
        <p:spPr>
          <a:xfrm>
            <a:off x="9772637" y="5217024"/>
            <a:ext cx="2360980" cy="1598977"/>
          </a:xfrm>
          <a:prstGeom prst="rect">
            <a:avLst/>
          </a:prstGeom>
        </p:spPr>
      </p:pic>
    </p:spTree>
    <p:extLst>
      <p:ext uri="{BB962C8B-B14F-4D97-AF65-F5344CB8AC3E}">
        <p14:creationId xmlns:p14="http://schemas.microsoft.com/office/powerpoint/2010/main" val="3867094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dirty="0">
                <a:cs typeface="Calibri Light"/>
              </a:rPr>
              <a:t>Children's Activity</a:t>
            </a:r>
            <a:endParaRPr lang="en-US" dirty="0"/>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53851" y="1387537"/>
            <a:ext cx="10034210" cy="4566174"/>
          </a:xfrm>
        </p:spPr>
        <p:txBody>
          <a:bodyPr vert="horz" lIns="91440" tIns="45720" rIns="91440" bIns="45720" rtlCol="0" anchor="t">
            <a:noAutofit/>
          </a:bodyPr>
          <a:lstStyle/>
          <a:p>
            <a:pPr algn="just"/>
            <a:r>
              <a:rPr lang="en-US" sz="2000" dirty="0">
                <a:latin typeface="Calibri"/>
                <a:ea typeface="+mn-lt"/>
                <a:cs typeface="Times New Roman"/>
              </a:rPr>
              <a:t>During the open Saturday Day Center times, volunteers are welcome to also sign up for a children’s activity. This gives</a:t>
            </a:r>
            <a:r>
              <a:rPr lang="en-US" sz="2000" dirty="0">
                <a:latin typeface="Calibri"/>
                <a:ea typeface="Calibri"/>
                <a:cs typeface="Times New Roman"/>
              </a:rPr>
              <a:t> </a:t>
            </a:r>
            <a:r>
              <a:rPr lang="en-US" sz="2000" dirty="0">
                <a:latin typeface="Calibri"/>
                <a:ea typeface="+mn-lt"/>
                <a:cs typeface="Times New Roman"/>
              </a:rPr>
              <a:t>parents the opportunity to do laundry, use the computer, or rest while children can engage in activities that are fun and engaging. At the Day </a:t>
            </a:r>
            <a:r>
              <a:rPr lang="en-US" sz="2000" dirty="0">
                <a:latin typeface="Calibri"/>
                <a:ea typeface="Calibri"/>
                <a:cs typeface="Times New Roman"/>
              </a:rPr>
              <a:t>Center</a:t>
            </a:r>
            <a:r>
              <a:rPr lang="en-US" sz="2000" dirty="0">
                <a:latin typeface="Calibri"/>
                <a:ea typeface="+mn-lt"/>
                <a:cs typeface="Times New Roman"/>
              </a:rPr>
              <a:t>, there </a:t>
            </a:r>
            <a:r>
              <a:rPr lang="en-US" sz="2000" dirty="0">
                <a:latin typeface="Calibri"/>
                <a:ea typeface="Calibri"/>
                <a:cs typeface="Times New Roman"/>
              </a:rPr>
              <a:t>will be built-in activities such as reading, playing ping pong, and going outside to the playground. FPA staff/interns have also developed a packet of potential children’s activities that hosts can use. </a:t>
            </a:r>
          </a:p>
          <a:p>
            <a:pPr algn="just"/>
            <a:endParaRPr lang="en-US" sz="2000" dirty="0">
              <a:latin typeface="Calibri"/>
              <a:ea typeface="Calibri"/>
              <a:cs typeface="Times New Roman"/>
            </a:endParaRPr>
          </a:p>
          <a:p>
            <a:pPr algn="just"/>
            <a:r>
              <a:rPr lang="en-US" sz="2000" dirty="0">
                <a:latin typeface="Calibri"/>
                <a:ea typeface="Calibri"/>
                <a:cs typeface="Times New Roman"/>
              </a:rPr>
              <a:t>In the beginning of this new model, FPA will also have either a staff member or a social work intern on-site to help facilitate the activities. Congregations can bring 1 – 5 volunteers on Saturdays to engage with the children.</a:t>
            </a:r>
          </a:p>
          <a:p>
            <a:pPr algn="just"/>
            <a:endParaRPr lang="en-US" sz="1200" dirty="0">
              <a:latin typeface="Times New Roman"/>
              <a:ea typeface="Calibri"/>
              <a:cs typeface="Times New Roman"/>
            </a:endParaRPr>
          </a:p>
          <a:p>
            <a:pPr algn="just"/>
            <a:endParaRPr lang="en-US" sz="1200" dirty="0">
              <a:latin typeface="Times New Roman"/>
              <a:ea typeface="Calibri"/>
              <a:cs typeface="Times New Roman"/>
            </a:endParaRPr>
          </a:p>
          <a:p>
            <a:pPr marL="0" indent="0">
              <a:buNone/>
            </a:pPr>
            <a:endParaRPr lang="en-US" sz="3600" dirty="0">
              <a:ea typeface="Calibri"/>
              <a:cs typeface="Calibri" panose="020F0502020204030204"/>
            </a:endParaRPr>
          </a:p>
          <a:p>
            <a:endParaRPr lang="en-US" sz="3200" dirty="0">
              <a:cs typeface="Calibri" panose="020F0502020204030204"/>
            </a:endParaRPr>
          </a:p>
          <a:p>
            <a:endParaRPr lang="en-US" sz="3200" dirty="0">
              <a:cs typeface="Calibri" panose="020F0502020204030204"/>
            </a:endParaRPr>
          </a:p>
          <a:p>
            <a:pPr marL="0" indent="0">
              <a:buNone/>
            </a:pPr>
            <a:endParaRPr lang="en-US" sz="3200" dirty="0">
              <a:cs typeface="Calibri" panose="020F0502020204030204"/>
            </a:endParaRPr>
          </a:p>
          <a:p>
            <a:endParaRPr lang="en-US" sz="3200" dirty="0">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5C02DCAE-5111-6CA5-2877-D0FF5D88D26B}"/>
              </a:ext>
            </a:extLst>
          </p:cNvPr>
          <p:cNvPicPr>
            <a:picLocks noChangeAspect="1"/>
          </p:cNvPicPr>
          <p:nvPr/>
        </p:nvPicPr>
        <p:blipFill>
          <a:blip r:embed="rId2"/>
          <a:stretch>
            <a:fillRect/>
          </a:stretch>
        </p:blipFill>
        <p:spPr>
          <a:xfrm>
            <a:off x="9772637" y="5217024"/>
            <a:ext cx="2360980" cy="1598977"/>
          </a:xfrm>
          <a:prstGeom prst="rect">
            <a:avLst/>
          </a:prstGeom>
        </p:spPr>
      </p:pic>
    </p:spTree>
    <p:extLst>
      <p:ext uri="{BB962C8B-B14F-4D97-AF65-F5344CB8AC3E}">
        <p14:creationId xmlns:p14="http://schemas.microsoft.com/office/powerpoint/2010/main" val="174955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dirty="0">
                <a:cs typeface="Calibri Light"/>
              </a:rPr>
              <a:t>2024 Host Calendar and Manual</a:t>
            </a:r>
            <a:endParaRPr lang="en-US" dirty="0"/>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53851" y="1387537"/>
            <a:ext cx="10034210" cy="4566174"/>
          </a:xfrm>
        </p:spPr>
        <p:txBody>
          <a:bodyPr vert="horz" lIns="91440" tIns="45720" rIns="91440" bIns="45720" rtlCol="0" anchor="t">
            <a:noAutofit/>
          </a:bodyPr>
          <a:lstStyle/>
          <a:p>
            <a:r>
              <a:rPr lang="en-US" dirty="0">
                <a:latin typeface="Calibri"/>
                <a:ea typeface="+mn-lt"/>
                <a:cs typeface="Calibri"/>
              </a:rPr>
              <a:t>2024</a:t>
            </a:r>
            <a:r>
              <a:rPr lang="en-US" dirty="0">
                <a:latin typeface="Calibri"/>
                <a:ea typeface="Calibri"/>
                <a:cs typeface="Calibri"/>
              </a:rPr>
              <a:t> Host Calendar will be sent out via email to all VCs by December 1st</a:t>
            </a:r>
          </a:p>
          <a:p>
            <a:r>
              <a:rPr lang="en-US" dirty="0">
                <a:latin typeface="Calibri"/>
                <a:ea typeface="Calibri"/>
                <a:cs typeface="Calibri"/>
              </a:rPr>
              <a:t>Shelter Manual will be sent out via email by December 1st</a:t>
            </a:r>
          </a:p>
          <a:p>
            <a:r>
              <a:rPr lang="en-US" dirty="0">
                <a:latin typeface="Calibri"/>
                <a:ea typeface="Calibri"/>
                <a:cs typeface="Calibri"/>
              </a:rPr>
              <a:t>We will also send December and January training date options for volunteers that will include walk throughs of Magnolia Terrace units and the Day Center</a:t>
            </a:r>
            <a:endParaRPr lang="en-US" dirty="0"/>
          </a:p>
          <a:p>
            <a:pPr algn="just"/>
            <a:endParaRPr lang="en-US" sz="1200" dirty="0">
              <a:latin typeface="Times New Roman"/>
              <a:ea typeface="Calibri"/>
              <a:cs typeface="Times New Roman"/>
            </a:endParaRPr>
          </a:p>
          <a:p>
            <a:pPr algn="just"/>
            <a:endParaRPr lang="en-US" sz="1200" dirty="0">
              <a:latin typeface="Times New Roman"/>
              <a:ea typeface="Calibri"/>
              <a:cs typeface="Times New Roman"/>
            </a:endParaRPr>
          </a:p>
          <a:p>
            <a:pPr marL="0" indent="0">
              <a:buNone/>
            </a:pPr>
            <a:endParaRPr lang="en-US" sz="3600" dirty="0">
              <a:ea typeface="Calibri"/>
              <a:cs typeface="Calibri" panose="020F0502020204030204"/>
            </a:endParaRPr>
          </a:p>
          <a:p>
            <a:endParaRPr lang="en-US" sz="3200" dirty="0">
              <a:cs typeface="Calibri" panose="020F0502020204030204"/>
            </a:endParaRPr>
          </a:p>
          <a:p>
            <a:endParaRPr lang="en-US" sz="3200" dirty="0">
              <a:cs typeface="Calibri" panose="020F0502020204030204"/>
            </a:endParaRPr>
          </a:p>
          <a:p>
            <a:pPr marL="0" indent="0">
              <a:buNone/>
            </a:pPr>
            <a:endParaRPr lang="en-US" sz="3200" dirty="0">
              <a:cs typeface="Calibri" panose="020F0502020204030204"/>
            </a:endParaRPr>
          </a:p>
          <a:p>
            <a:endParaRPr lang="en-US" sz="3200" dirty="0">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5C02DCAE-5111-6CA5-2877-D0FF5D88D26B}"/>
              </a:ext>
            </a:extLst>
          </p:cNvPr>
          <p:cNvPicPr>
            <a:picLocks noChangeAspect="1"/>
          </p:cNvPicPr>
          <p:nvPr/>
        </p:nvPicPr>
        <p:blipFill>
          <a:blip r:embed="rId2"/>
          <a:stretch>
            <a:fillRect/>
          </a:stretch>
        </p:blipFill>
        <p:spPr>
          <a:xfrm>
            <a:off x="9772637" y="5217024"/>
            <a:ext cx="2360980" cy="1598977"/>
          </a:xfrm>
          <a:prstGeom prst="rect">
            <a:avLst/>
          </a:prstGeom>
        </p:spPr>
      </p:pic>
    </p:spTree>
    <p:extLst>
      <p:ext uri="{BB962C8B-B14F-4D97-AF65-F5344CB8AC3E}">
        <p14:creationId xmlns:p14="http://schemas.microsoft.com/office/powerpoint/2010/main" val="1594377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2A2C4-823A-50A0-1E8D-86846CA63CBF}"/>
              </a:ext>
            </a:extLst>
          </p:cNvPr>
          <p:cNvSpPr>
            <a:spLocks noGrp="1"/>
          </p:cNvSpPr>
          <p:nvPr>
            <p:ph type="title"/>
          </p:nvPr>
        </p:nvSpPr>
        <p:spPr>
          <a:xfrm>
            <a:off x="634502" y="142440"/>
            <a:ext cx="10905066" cy="1135737"/>
          </a:xfrm>
        </p:spPr>
        <p:txBody>
          <a:bodyPr>
            <a:normAutofit/>
          </a:bodyPr>
          <a:lstStyle/>
          <a:p>
            <a:r>
              <a:rPr lang="en-US" sz="3600" dirty="0">
                <a:cs typeface="Calibri Light"/>
              </a:rPr>
              <a:t>Next Meeting</a:t>
            </a:r>
            <a:endParaRPr lang="en-US" dirty="0"/>
          </a:p>
        </p:txBody>
      </p:sp>
      <p:sp>
        <p:nvSpPr>
          <p:cNvPr id="3" name="Content Placeholder 2">
            <a:extLst>
              <a:ext uri="{FF2B5EF4-FFF2-40B4-BE49-F238E27FC236}">
                <a16:creationId xmlns:a16="http://schemas.microsoft.com/office/drawing/2014/main" id="{AC116C4A-2A0C-2807-DD18-41C0A33540D2}"/>
              </a:ext>
            </a:extLst>
          </p:cNvPr>
          <p:cNvSpPr>
            <a:spLocks noGrp="1"/>
          </p:cNvSpPr>
          <p:nvPr>
            <p:ph idx="1"/>
          </p:nvPr>
        </p:nvSpPr>
        <p:spPr>
          <a:xfrm>
            <a:off x="634059" y="1387537"/>
            <a:ext cx="10905066" cy="4546382"/>
          </a:xfrm>
        </p:spPr>
        <p:txBody>
          <a:bodyPr vert="horz" lIns="91440" tIns="45720" rIns="91440" bIns="45720" rtlCol="0" anchor="t">
            <a:noAutofit/>
          </a:bodyPr>
          <a:lstStyle/>
          <a:p>
            <a:pPr marL="0" indent="0" algn="ctr">
              <a:buNone/>
            </a:pPr>
            <a:endParaRPr lang="en-US" sz="4800" dirty="0">
              <a:cs typeface="Calibri" panose="020F0502020204030204"/>
            </a:endParaRPr>
          </a:p>
          <a:p>
            <a:pPr marL="0" indent="0" algn="ctr">
              <a:buNone/>
            </a:pPr>
            <a:r>
              <a:rPr lang="en-US" sz="4800" dirty="0">
                <a:cs typeface="Calibri" panose="020F0502020204030204"/>
              </a:rPr>
              <a:t>In-Person</a:t>
            </a:r>
          </a:p>
          <a:p>
            <a:pPr marL="0" indent="0" algn="ctr">
              <a:buNone/>
            </a:pPr>
            <a:r>
              <a:rPr lang="en-US" sz="4800" dirty="0">
                <a:ea typeface="Calibri"/>
                <a:cs typeface="Calibri" panose="020F0502020204030204"/>
              </a:rPr>
              <a:t>January 18</a:t>
            </a:r>
            <a:endParaRPr lang="en-US" sz="4800" dirty="0">
              <a:cs typeface="Calibri" panose="020F0502020204030204"/>
            </a:endParaRPr>
          </a:p>
          <a:p>
            <a:pPr marL="0" indent="0" algn="ctr">
              <a:buNone/>
            </a:pPr>
            <a:r>
              <a:rPr lang="en-US" sz="4800" dirty="0">
                <a:cs typeface="Calibri" panose="020F0502020204030204"/>
              </a:rPr>
              <a:t>Day Center (First Baptist)</a:t>
            </a:r>
          </a:p>
          <a:p>
            <a:pPr marL="0" indent="0" algn="ctr">
              <a:buNone/>
            </a:pPr>
            <a:r>
              <a:rPr lang="en-US" sz="4800" dirty="0">
                <a:cs typeface="Calibri" panose="020F0502020204030204"/>
              </a:rPr>
              <a:t>5:30 PM</a:t>
            </a:r>
          </a:p>
          <a:p>
            <a:endParaRPr lang="en-US" sz="3200" dirty="0">
              <a:cs typeface="Calibri"/>
            </a:endParaRPr>
          </a:p>
          <a:p>
            <a:endParaRPr lang="en-US" sz="3200" dirty="0">
              <a:ea typeface="+mn-lt"/>
              <a:cs typeface="+mn-lt"/>
            </a:endParaRPr>
          </a:p>
          <a:p>
            <a:pPr marL="0" indent="0">
              <a:buNone/>
            </a:pPr>
            <a:endParaRPr lang="en-US" sz="3200" dirty="0">
              <a:cs typeface="Calibri" panose="020F0502020204030204"/>
            </a:endParaRPr>
          </a:p>
          <a:p>
            <a:endParaRPr lang="en-US" sz="3200" dirty="0">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Logo, company name&#10;&#10;Description automatically generated">
            <a:extLst>
              <a:ext uri="{FF2B5EF4-FFF2-40B4-BE49-F238E27FC236}">
                <a16:creationId xmlns:a16="http://schemas.microsoft.com/office/drawing/2014/main" id="{5C02DCAE-5111-6CA5-2877-D0FF5D88D26B}"/>
              </a:ext>
            </a:extLst>
          </p:cNvPr>
          <p:cNvPicPr>
            <a:picLocks noChangeAspect="1"/>
          </p:cNvPicPr>
          <p:nvPr/>
        </p:nvPicPr>
        <p:blipFill>
          <a:blip r:embed="rId2"/>
          <a:stretch>
            <a:fillRect/>
          </a:stretch>
        </p:blipFill>
        <p:spPr>
          <a:xfrm>
            <a:off x="9537452" y="5057099"/>
            <a:ext cx="2596165" cy="1758902"/>
          </a:xfrm>
          <a:prstGeom prst="rect">
            <a:avLst/>
          </a:prstGeom>
        </p:spPr>
      </p:pic>
    </p:spTree>
    <p:extLst>
      <p:ext uri="{BB962C8B-B14F-4D97-AF65-F5344CB8AC3E}">
        <p14:creationId xmlns:p14="http://schemas.microsoft.com/office/powerpoint/2010/main" val="1141668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740ba95-474d-49b3-8f09-a5e315363224">
      <Terms xmlns="http://schemas.microsoft.com/office/infopath/2007/PartnerControls"/>
    </lcf76f155ced4ddcb4097134ff3c332f>
    <TaxCatchAll xmlns="35795912-e9b6-4b82-8857-a47535dc50e0" xsi:nil="true"/>
    <_ip_UnifiedCompliancePolicyUIAction xmlns="http://schemas.microsoft.com/sharepoint/v3" xsi:nil="true"/>
    <_ip_UnifiedCompliancePolicyProperties xmlns="http://schemas.microsoft.com/sharepoint/v3" xsi:nil="true"/>
    <DocumentType xmlns="1740ba95-474d-49b3-8f09-a5e31536322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9B9CD766A06F4EA06B4A2FEF64F417" ma:contentTypeVersion="17" ma:contentTypeDescription="Create a new document." ma:contentTypeScope="" ma:versionID="f07d66c856edb70b617647547ebd36bb">
  <xsd:schema xmlns:xsd="http://www.w3.org/2001/XMLSchema" xmlns:xs="http://www.w3.org/2001/XMLSchema" xmlns:p="http://schemas.microsoft.com/office/2006/metadata/properties" xmlns:ns1="http://schemas.microsoft.com/sharepoint/v3" xmlns:ns2="1740ba95-474d-49b3-8f09-a5e315363224" xmlns:ns3="35795912-e9b6-4b82-8857-a47535dc50e0" targetNamespace="http://schemas.microsoft.com/office/2006/metadata/properties" ma:root="true" ma:fieldsID="d15ada89c8fa0fe0476b8da4798ed947" ns1:_="" ns2:_="" ns3:_="">
    <xsd:import namespace="http://schemas.microsoft.com/sharepoint/v3"/>
    <xsd:import namespace="1740ba95-474d-49b3-8f09-a5e315363224"/>
    <xsd:import namespace="35795912-e9b6-4b82-8857-a47535dc50e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ServiceObjectDetectorVersions" minOccurs="0"/>
                <xsd:element ref="ns2:Document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40ba95-474d-49b3-8f09-a5e3153632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b64a8bb-216b-4dd2-b745-cf0447c1eb6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DocumentType" ma:index="24" nillable="true" ma:displayName="Document Type" ma:format="Dropdown" ma:internalName="DocumentType">
      <xsd:simpleType>
        <xsd:restriction base="dms:Choice">
          <xsd:enumeration value="Paperwork"/>
          <xsd:enumeration value="Income"/>
          <xsd:enumeration value="Lease"/>
          <xsd:enumeration value="Ledgar"/>
          <xsd:enumeration value="Proof of Ownership"/>
          <xsd:enumeration value="Tax ID#, W-9 Form, etc"/>
          <xsd:enumeration value="ID"/>
        </xsd:restriction>
      </xsd:simpleType>
    </xsd:element>
  </xsd:schema>
  <xsd:schema xmlns:xsd="http://www.w3.org/2001/XMLSchema" xmlns:xs="http://www.w3.org/2001/XMLSchema" xmlns:dms="http://schemas.microsoft.com/office/2006/documentManagement/types" xmlns:pc="http://schemas.microsoft.com/office/infopath/2007/PartnerControls" targetNamespace="35795912-e9b6-4b82-8857-a47535dc50e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0fd50e5-3d92-4395-a19e-0acc906fe8dd}" ma:internalName="TaxCatchAll" ma:showField="CatchAllData" ma:web="35795912-e9b6-4b82-8857-a47535dc50e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DC4CB4-67EF-41F9-A6DD-193FF9AEE22B}">
  <ds:schemaRefs>
    <ds:schemaRef ds:uri="http://schemas.microsoft.com/office/2006/metadata/properties"/>
    <ds:schemaRef ds:uri="http://schemas.microsoft.com/office/infopath/2007/PartnerControls"/>
    <ds:schemaRef ds:uri="1740ba95-474d-49b3-8f09-a5e315363224"/>
    <ds:schemaRef ds:uri="35795912-e9b6-4b82-8857-a47535dc50e0"/>
    <ds:schemaRef ds:uri="http://schemas.microsoft.com/sharepoint/v3"/>
  </ds:schemaRefs>
</ds:datastoreItem>
</file>

<file path=customXml/itemProps2.xml><?xml version="1.0" encoding="utf-8"?>
<ds:datastoreItem xmlns:ds="http://schemas.openxmlformats.org/officeDocument/2006/customXml" ds:itemID="{B43800A9-D374-4020-980C-903C8C9DD962}">
  <ds:schemaRefs>
    <ds:schemaRef ds:uri="http://schemas.microsoft.com/sharepoint/v3/contenttype/forms"/>
  </ds:schemaRefs>
</ds:datastoreItem>
</file>

<file path=customXml/itemProps3.xml><?xml version="1.0" encoding="utf-8"?>
<ds:datastoreItem xmlns:ds="http://schemas.openxmlformats.org/officeDocument/2006/customXml" ds:itemID="{7DED9785-C206-499D-BD00-C86694EEDB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740ba95-474d-49b3-8f09-a5e315363224"/>
    <ds:schemaRef ds:uri="35795912-e9b6-4b82-8857-a47535dc50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2024 Shift Outline</vt:lpstr>
      <vt:lpstr>Weekly Family Gift Card</vt:lpstr>
      <vt:lpstr>Dinner Preparation</vt:lpstr>
      <vt:lpstr>Saturday Day Center</vt:lpstr>
      <vt:lpstr>Van Driving</vt:lpstr>
      <vt:lpstr>Supplies Donation</vt:lpstr>
      <vt:lpstr>Children's Activity</vt:lpstr>
      <vt:lpstr>2024 Host Calendar and Manual</vt:lpstr>
      <vt:lpstr>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708</cp:revision>
  <dcterms:created xsi:type="dcterms:W3CDTF">2022-09-15T16:52:16Z</dcterms:created>
  <dcterms:modified xsi:type="dcterms:W3CDTF">2023-11-16T22:27:01Z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0x010100539B9CD766A06F4EA06B4A2FEF64F417</vt:lpwstr>
  </property>
  <property fmtid="{D5CDD505-2E9C-101B-9397-08002B2CF9AE}" pid="3" name="MediaServiceImageTags">
    <vt:lpwstr/>
  </property>
</Properties>
</file>